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1.xml" ContentType="application/inkml+xml"/>
  <Override PartName="/ppt/notesSlides/notesSlide35.xml" ContentType="application/vnd.openxmlformats-officedocument.presentationml.notesSlide+xml"/>
  <Override PartName="/ppt/ink/ink2.xml" ContentType="application/inkml+xml"/>
  <Override PartName="/ppt/notesSlides/notesSlide36.xml" ContentType="application/vnd.openxmlformats-officedocument.presentationml.notesSlide+xml"/>
  <Override PartName="/ppt/ink/ink3.xml" ContentType="application/inkml+xml"/>
  <Override PartName="/ppt/tags/tag5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1.xml" ContentType="application/vnd.openxmlformats-officedocument.presentationml.notesSlide+xml"/>
  <Override PartName="/ppt/ink/ink27.xml" ContentType="application/inkml+xml"/>
  <Override PartName="/ppt/notesSlides/notesSlide42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81"/>
  </p:notesMasterIdLst>
  <p:sldIdLst>
    <p:sldId id="266" r:id="rId6"/>
    <p:sldId id="372" r:id="rId7"/>
    <p:sldId id="450" r:id="rId8"/>
    <p:sldId id="437" r:id="rId9"/>
    <p:sldId id="373" r:id="rId10"/>
    <p:sldId id="258" r:id="rId11"/>
    <p:sldId id="376" r:id="rId12"/>
    <p:sldId id="377" r:id="rId13"/>
    <p:sldId id="432" r:id="rId14"/>
    <p:sldId id="434" r:id="rId15"/>
    <p:sldId id="379" r:id="rId16"/>
    <p:sldId id="302" r:id="rId17"/>
    <p:sldId id="303" r:id="rId18"/>
    <p:sldId id="382" r:id="rId19"/>
    <p:sldId id="256" r:id="rId20"/>
    <p:sldId id="257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3" r:id="rId31"/>
    <p:sldId id="395" r:id="rId32"/>
    <p:sldId id="396" r:id="rId33"/>
    <p:sldId id="451" r:id="rId34"/>
    <p:sldId id="454" r:id="rId35"/>
    <p:sldId id="417" r:id="rId36"/>
    <p:sldId id="418" r:id="rId37"/>
    <p:sldId id="419" r:id="rId38"/>
    <p:sldId id="398" r:id="rId39"/>
    <p:sldId id="401" r:id="rId40"/>
    <p:sldId id="428" r:id="rId41"/>
    <p:sldId id="403" r:id="rId42"/>
    <p:sldId id="404" r:id="rId43"/>
    <p:sldId id="405" r:id="rId44"/>
    <p:sldId id="430" r:id="rId45"/>
    <p:sldId id="431" r:id="rId46"/>
    <p:sldId id="408" r:id="rId47"/>
    <p:sldId id="410" r:id="rId48"/>
    <p:sldId id="411" r:id="rId49"/>
    <p:sldId id="490" r:id="rId50"/>
    <p:sldId id="444" r:id="rId51"/>
    <p:sldId id="440" r:id="rId52"/>
    <p:sldId id="442" r:id="rId53"/>
    <p:sldId id="441" r:id="rId54"/>
    <p:sldId id="439" r:id="rId55"/>
    <p:sldId id="413" r:id="rId56"/>
    <p:sldId id="462" r:id="rId57"/>
    <p:sldId id="457" r:id="rId58"/>
    <p:sldId id="456" r:id="rId59"/>
    <p:sldId id="459" r:id="rId60"/>
    <p:sldId id="460" r:id="rId61"/>
    <p:sldId id="463" r:id="rId62"/>
    <p:sldId id="464" r:id="rId63"/>
    <p:sldId id="465" r:id="rId64"/>
    <p:sldId id="466" r:id="rId65"/>
    <p:sldId id="467" r:id="rId66"/>
    <p:sldId id="468" r:id="rId67"/>
    <p:sldId id="469" r:id="rId68"/>
    <p:sldId id="470" r:id="rId69"/>
    <p:sldId id="474" r:id="rId70"/>
    <p:sldId id="475" r:id="rId71"/>
    <p:sldId id="476" r:id="rId72"/>
    <p:sldId id="477" r:id="rId73"/>
    <p:sldId id="478" r:id="rId74"/>
    <p:sldId id="479" r:id="rId75"/>
    <p:sldId id="482" r:id="rId76"/>
    <p:sldId id="449" r:id="rId77"/>
    <p:sldId id="445" r:id="rId78"/>
    <p:sldId id="433" r:id="rId79"/>
    <p:sldId id="366" r:id="rId80"/>
  </p:sldIdLst>
  <p:sldSz cx="12193588" cy="6858000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FFFFCC"/>
    <a:srgbClr val="7CBF33"/>
    <a:srgbClr val="D2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0" autoAdjust="0"/>
    <p:restoredTop sz="85132" autoAdjust="0"/>
  </p:normalViewPr>
  <p:slideViewPr>
    <p:cSldViewPr>
      <p:cViewPr varScale="1">
        <p:scale>
          <a:sx n="95" d="100"/>
          <a:sy n="95" d="100"/>
        </p:scale>
        <p:origin x="1134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978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3:37.31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15707 1304 0,'0'-17'172,"18"-1"-172,-1 18 15,18-17-15,-16-1 16,-2 1-16,1-1 16,0 18-16,-1 0 15,-17-18-15,18 18 16,-18 18 15,0 0-31,0 34 0,0 2 16,0-1-16,0 17 15,0 0-15,-18 1 16,1 0-16,-1-1 16,-17-17-16,0 0 15,-1 0-15,0-18 16,19 1-16,-18-1 16,-1-17-16,19-18 15,-18 17-15,17-17 16,1 0-1,17-17-15,0-1 16,0 1-16,0-1 16,17 18-16,1 0 15,-1 18 17,1 17-32,-1-18 0,19 19 15,-19-19-15,18 1 16,-17-1-16,0 1 15,-1 0-15,18-1 16,-16-17 0,-2 18-16,1-18 31,0-18-31,-1 1 16</inkml:trace>
  <inkml:trace contextRef="#ctx0" brushRef="#br0" timeOffset="684.74">16184 1481 0,'-18'18'46,"1"-1"-30,17 1-16,-18 35 16,-1-18-16,19 19 15,0-2-15,0 1 16,0 18-16,0-36 16,19 19-16,16-19 15,0 0-15,-17-18 16,17 1-16,0-18 15,0 0-15,-17 0 0,17 0 16,0-18-16,-16-17 16,16 0-16,-17-1 15,-18 1-15,17 0 16,-17-1-16,18 1 16,-18-18-16,0 18 15,0 0-15,0-1 16,0 1-16,0 0 15,-18-1-15,18 1 16,-17 0-16,17 18 16,0-19-16,-18 19 0,1-1 31,-1 18-31,-1-17 0,2 17 16,-18 0-16,17 0 15,-17 0-15,0 17 16,-1 1-16,-16 52 15,-1-35-15,18 18 0</inkml:trace>
  <inkml:trace contextRef="#ctx0" brushRef="#br0" timeOffset="4137.72">15196 2593 0,'0'0'0,"-70"0"62,51 0-15,3 0-16,-3 0-31,1 0 16,18 18-16,-17-18 15,-1 17-15,1-17 16,-1 18-16,18-1 16,-18-17-16,18 18 15,-17 0-15,17-1 16,0 1-16,0-1 16,0 1-1,17 0-15,1-18 16,-18 17-16,18-17 15,-1 0-15,1 0 16,-1 0-16,1-17 16,1-1-1,-19 0-15,0 1 16,0 34 31,16-17-32,-16 18-15,19 0 16,-19-1-16,17 1 16,1-1-16,-1-17 15,1 0-15,0 0 16,-1 0-16,1 0 16,-1-17-16,1-1 15,0 1-15,-1-1 16,-17 0-16,18 18 15,-18-17-15,17-1 16,-17 1-16,0-1 16,18 0-1,-18 1 17,17 17-32,-17-18 15,0 1-15,18-1 16,-18 1-16,0-2 15,19 1-15,-19 1 16,0-1-16,0 1 0,0-1 16,0 0-1,-19 18 1,19-17-16,-18 17 16,1 0 30,17 17-30,0 1 0,-18 0-16,18-1 15,0 1-15,0-1 16,0 1-16,0 18 0,0-18 16,18-1-1,-18 1-15,17-1 16,1 19-16,1-19 15,-3-17-15,3 18 0,-2-18 16,1 17-16,0-17 16,17 0-16,0 0 15,-18 0 1,1-17-16,0-1 16,-1 1-16,1 17 15,-18-18-15,0 0 16,0 1-1,0-1 1,-18 18 0,1 0-16,-1 0 15,0 0 1,18 18-16,0-1 16,0 1-1,0 0-15,0-1 16,0 1-16,0-1 15,18 1-15,0 0 16,-1-18-16,1 17 16,-1-17-16,1 0 15,17 0-15,0 0 16,-35-17 0,19 17-16,-2-18 15,1 18-15,-18-18 16,18 1-16,-1-1 15,-17 1-15,18-19 0,-18 19 16,0-1-16,17-17 16,-17 18-16,0-20 15,0 20-15,0-18 16,0 17-16,-17 0 16,17 1-16,0-1 15,-18 18-15,1 18 31,17-1-31,0 19 16,0-1-16,0 19 16,0-19-16,0 17 15,17 1-15,18-18 0,-17 1 16,0-1-16,17-18 16,-18 1-16,18-18 15,-17 0-15,17 0 16,-16 0-16,-3 0 15,-16-18-15,19 1 16,-1-1 0,-18-17-16,0 17 15,0 1-15,17-1 16,1 1-16,-1-1 16,1 18-1,-1 0-15,1 0 0,0 0 16,-1 0-1,1 0-15,-1 0 16,1 0-16,-36 0 31,1 0-31,-1 0 16,1 18-16,-1-18 16,0 17-16,18 1 15,0-1-15,0 1 16,0 0-16,18-1 15,17 1-15,0-18 16,1 17-16,-1 1 0,19-18 16,-19 0-1,0 0-15,0 0 0,-17 0 16,-1 0 0,1-18-16,-18 1 0,0-1 15,0 1-15,0-1 16,-18 0-16,1 1 15,-1-1-15,0 1 16,1 17-16,-1 0 16,1-18-16,-1 18 15,36-18 32,-1 18-47,1-17 16,17-1-16,0 18 15,-17-17-15,17-1 16,-17 18-16,-1 0 0,1-17 16,-18-20 31</inkml:trace>
  <inkml:trace contextRef="#ctx0" brushRef="#br0" timeOffset="5556.29">15442 3827 0,'19'-18'78,"-2"1"-62,19-18-16,-19 0 16,18-1-16,-17-16 15,17 16-15,-17 1 16,-1 0-16,1 18 15,-18-20-15,17 37 16,-17-17-16,0 34 63,0 20-48,0-2-15,-17 17 16,17 19-16,-18-1 0,18 0 15,0 2 1,-17-2-16,17 1 0,0-1 16,0-16-16,0-19 15,0 18-15,0-18 16,0-18-16,0 1 16,17-1-16,-17-52 46,0 0-46,0 18 0</inkml:trace>
  <inkml:trace contextRef="#ctx0" brushRef="#br0" timeOffset="6510.09">16307 3528 0,'-53'-89'47,"35"89"-32,18-17-15,-17 17 16,-1 0-16,1 0 16,-18 17-16,17 1 15,-17-1-15,16 1 16,-16 18-16,17-1 16,1 18-16,17-18 0,0 18 15,0-18 1,0-17-16,17 17 0,19-35 15,-19 17 1,2-17-16,16 0 0,-17 0 16,-1-17-16,18-1 15,-17 1-15,-1-18 16,-17-1-16,18 19 16,-18-18-16,0 17 15,0 0 1,0 36 15,18 0-15,-1 17-16,-17 0 15,18 0-15,17 18 0,-17 1 16,-1-19 0,-17 0-16,0 0 0,0 0 15,0-17 1,0 0-16,-17-1 0,-1 1 15,-17-1-15,17-17 16,1 0-16,-1 0 16,0 0-1,18 18 1,0-1 0,0 1-16</inkml:trace>
  <inkml:trace contextRef="#ctx0" brushRef="#br0" timeOffset="6818.48">16642 4039 0,'0'0'0,"18"124"31,-18-89-15,0 1-16,17 16 0,-17 1 16,0-18-16,0 0 15,0 2 1,0-20-16,0 1 0,0-36 31,0-18-31</inkml:trace>
  <inkml:trace contextRef="#ctx0" brushRef="#br0" timeOffset="7531.91">16747 3546 0,'0'0'0,"0"-107"47,19 90-47,-19-1 16,18 0-16,-18 1 15,0 34 1,17 19-1,-17-1-15,18 0 16,-1 1-16,1-1 16,0 0-16,17 1 15,-18-19-15,18 1 16,-17-18-16,0 17 16,17-17-16,-18 0 15,2-17-15,-1-1 16,17 1-16,-18-19 15,-17 19-15,18-18 16,-1 17-16,-17 1 16,0-2-16,0 1 15,-17 36 17,17 18-32,-18 17 15,1 0-15,17 17 16,0 0-16,0 2 15,0-2-15,0 0 16,0-17-16,0 0 16,0-18-16,0 1 15,0-18-15,17-18 16,-17 17-16,0-52 31,0-1-15,-17 1-16</inkml:trace>
  <inkml:trace contextRef="#ctx0" brushRef="#br0" timeOffset="7723.32">17012 4022 0,'107'-53'62,"-90"53"-46,1 0-16,17 0 15,-17 0-15,-1 0 0</inkml:trace>
  <inkml:trace contextRef="#ctx0" brushRef="#br0" timeOffset="8447.01">17471 3598 0,'0'141'63,"0"-106"-63,0 18 0,0-17 15,0-18-15,0-1 16,0 1-16,18-18 31,0 0-15,-1 0-16,1-18 15,-1 18-15,1 0 16,-1 0-16,1 18 16,0 17-1,-1 0-15,1 1 16,-1-1-16,1 0 16,1 19-16,-2-19 15,-17 0-15,0 18 0,0-36 16,0 18-1,0 1-15,-17-19 0,-2-17 16,1 0 0,1 0-16,-18 0 15,17-17-15,0 17 16,-17-18-16,18 0 16,-18 18-16,17-17 15,0 17 1,1 0-1,17-18 1,17 18-16</inkml:trace>
  <inkml:trace contextRef="#ctx0" brushRef="#br0" timeOffset="8894.89">17524 3598 0,'-17'0'47,"17"-17"-31,17 17 0,1 0-16,-1-18 15,18 1-15,1 17 16,-1-18-16,0 18 15,1 0-15,-1 0 16,0 0-16,-17 0 16,0 0-16,-1 0 15,-17-17 32</inkml:trace>
  <inkml:trace contextRef="#ctx0" brushRef="#br0" timeOffset="11553.21">19041 2081 0,'0'0'0,"-17"0"63,17-17-32,17 17-31,1 0 16,17-18-16,-17 18 15,17 0-15,0 0 16,-17 0-16,-1 18 15,-17-1-15,0 1 16,0 17-16,0 0 16,0 0-16,-17 18 15,-19 1-15,19-19 16,-18 18-16,17-1 16,1-16-16,-1 16 0,0-15 15,18-2-15,0-18 16,0 18-16,0-17 15,18 0 1,0-18-16,-1 0 16,1 0-16,-1 0 15,1 0-15,-1 0 16,1 0-16,0 0 16,-1 0-1,1 0 1,-1 0-1</inkml:trace>
  <inkml:trace contextRef="#ctx0" brushRef="#br0" timeOffset="11754.94">19112 3351 0,'0'0'0,"52"-17"47</inkml:trace>
  <inkml:trace contextRef="#ctx0" brushRef="#br0" timeOffset="12501.08">19817 2769 0,'0'107'31,"0"-55"-15,18 19-16,-1-1 0,1 18 16,-1-17-16,-17 0 15,18-19-15,-18 1 16,0 0-16,0-18 15,0 1-15,0-18 16,0 17-16,-18-18 16,1-17-16,-1 0 15,-17 0-15,0 0 16,17-70-16,-17 16 16,18-16-16</inkml:trace>
  <inkml:trace contextRef="#ctx0" brushRef="#br0" timeOffset="12696.52">19764 2628 0,'0'0'15,"71"0"32,-36 18-47</inkml:trace>
  <inkml:trace contextRef="#ctx0" brushRef="#br0" timeOffset="13130.34">19975 3016 0,'72'-70'47,"-72"52"-31,17 1-16,-17-1 15,0 1-15,0-2 16,0 1 0,-17 18-1,-1 18 16,18 1-31,0-2 16,0 1-16,0 17 16,0 0-16,18 0 15,-1 0-15,1-17 16,17 0-16,0-18 16,0 0-16,1 0 0</inkml:trace>
  <inkml:trace contextRef="#ctx0" brushRef="#br0" timeOffset="13618.03">20399 2839 0,'0'0'0,"-105"54"46,105-36-30,0-1-16,0 1 16,0-1-16,0 1 15,0 0 1,16-18 0,3 0-16,-1-18 15,17-17-15,-18 0 16,19 0-16,-19-19 15,1 1-15,-1 0 0,1 0 16,-1-17 0,-17 16-16,18-16 15,-18 17-15,0 18 16,0 18-16,0 34 16,0 18-1,-18 18-15,18 17 16,0-16-16,0 34 15,0-18-15,0-17 16,18 0-16,17 1 16,-17-19-16,-1 0 15,2-35-15,16 0 16,-17 0-16,-1 0 0</inkml:trace>
  <inkml:trace contextRef="#ctx0" brushRef="#br0" timeOffset="13977.44">20787 2716 0,'-17'106'31,"17"-89"-15,0 1-16,0 18 15,17-36 1,1 0 0,17-17-1,0-2 1,-17 19 0,-1 19-16,2-2 15,-3 1-15,3 17 16,-1-18-16,-1 19 15,-17-19-15,18 1 16,-18-1-16,0 1 16,17-18-16,-17 18 15,0-1-15</inkml:trace>
  <inkml:trace contextRef="#ctx0" brushRef="#br0" timeOffset="14354.96">21105 2911 0,'35'105'47,"-18"-87"-32,1-1-15,17-17 16,-17 0-16,-1 0 15,2 0-15,-1-17 16,-18-1-16,17-17 16,-17 0-16,0 17 15,0-17-15,0 18 16,0-2-16,-17 19 16,-1 0-1,-1 0-15,19 19 16,-17-2-16,17 1 15,0-1 1,17-17 0,2 0-1,-1-17-15,-1 17 0</inkml:trace>
  <inkml:trace contextRef="#ctx0" brushRef="#br0" timeOffset="15298.97">21405 2804 0,'0'0'0,"35"-123"31,-18 88-31,1 0 0,0 0 16,-18 16-16,0-16 15,17 17-15,-17 53 47,-17 2-31,-1 33-16,18-17 15,-18 17-15,18-17 16,-17 1-16,17-19 16,0 0-16,0 0 0,0-70 47,0 17-32,0 1-15,-18 17 16,18 17 15,0 1-31,0 17 16,0-17-16,0-1 15,0 1-15,18-1 16,-1 1-16,1-18 16,0 18-16,17-18 15,-18 0-15,1 0 16,1 0-1,-2 0-15,-17-18 16,18 0-16,-1 1 0,-17-18 16,18 17-16,-1-17 15,-17 0 1,0-19-16,0 19 0,0-18 16,0 0-16,0 0 15,0 1-15,0 17 16,0-2-16,0 20 15,0-1-15,0 36 32,0 17-32,0-16 15,0 33-15,0-17 16,0 1-16,0-1 16,18 0-16,-18 0 0,0-17 15,0 17 1,0-16-16,0-2 0,0 1 15,-18-18 1,1 0-16,-1 0 16,1 0-1,-1 0-15,18 17 47,18 1-31,-1-1-16,18 1 0,-17 17 15,17-17-15,0-1 16,18 1 0,-18 0-16,-17-18 15,17 0-15,-16 17 0,-2-17 16,-34-17 15,-2-1-15,19 0-1</inkml:trace>
  <inkml:trace contextRef="#ctx0" brushRef="#br0" timeOffset="15812.53">22040 2893 0,'-18'35'63,"18"-17"-63,0 17 16,18-17-16,-18-1 15,0 1-15,17-18 16,-17 17-16,18-17 15,-1-17 1,1-1-16,-18 1 16,18-1-16,-18 0 15,0 36 1,0 0 0,0 34-16,17 1 15,1 17-15,-1 2 0,20-2 16,-21 18-16,3-18 15,-2 2-15,-17-20 16,0 1-16,0-18 16,0-17-16,-17 0 15,-18-18-15,16 0 16,-16-18-16,17-17 16,1-18-16,-1 0 15,0 18-15,18-19 16,-17 19-16,17 0 15,0 0-15,0 17 16,0-17-16</inkml:trace>
  <inkml:trace contextRef="#ctx0" brushRef="#br0" timeOffset="16343.61">22463 2576 0,'106'-54'62,"-88"54"-62,-1 0 16,1 0-16,-18 17 15,18 1-15,-18 1 16,0 16-16,0-18 0,0 18 16,0 1-16,-18-1 15,18 0-15,-18-17 16,1-1-16,17 1 16,0-1-16,0 1 31,17-18-31,1 0 15,0 19-15,-1-19 16,1 17-16,-1-17 16,1 0-16</inkml:trace>
  <inkml:trace contextRef="#ctx0" brushRef="#br0" timeOffset="16592.96">22640 3246 0,'0'0'16,"17"35"31,-34-35 15,-1 0-46,0 0-16</inkml:trace>
  <inkml:trace contextRef="#ctx0" brushRef="#br0" timeOffset="17652.18">23610 2804 0,'0'-17'62,"17"17"-46,1 0-1,17-18-15,-17 18 0,17 0 16,0 0 0,0 0-16,-17 0 0,18 0 15,-19 0-15,1 0 16,-18 18 15</inkml:trace>
  <inkml:trace contextRef="#ctx0" brushRef="#br0" timeOffset="17907.96">23592 3069 0,'0'0'0,"35"-18"62,0 1-62,18 17 16,-18-18-16,18 18 15,-18 0-15,-16 0 16,-2 0-16,1 0 16</inkml:trace>
  <inkml:trace contextRef="#ctx0" brushRef="#br0" timeOffset="18409.68">23857 2593 0,'0'0'0,"0"-17"78,17 17-62,1 0-1,0 0-15,17 17 16,-18-17-16,1 18 16,17-18-16,-17 17 15,-1 1-15,1-1 16,-1 1-16,1 0 16,0-18-16,-18 17 15,0 1-15,0-1 16,0 1-16,0 0 15,0-1-15,0 1 16,-18-1-16,0 20 0,1-2 16,-18 0-16,17 0 15,18-17-15,-17 17 16,-1 0 0,18-17-16,-18-1 0,18 18 15,0-17-15,0-1 16</inkml:trace>
  <inkml:trace contextRef="#ctx0" brushRef="#br0" timeOffset="19484.2">24756 2646 0,'0'0'0,"106"-107"62,-71 72-62,1 0 16,-1 0-16,0 0 15,0 0-15,-17-18 0,17 35 16,-18-18 0,-17 18-16,18 1 0,-18-1 15,0 36 32,0-1-31,0 20-16,-18 15 15,18 1-15,-17 17 16,-1 18-16,1-16 16,17 16-16,-18-18 15,18 0-15,-18 2 16,18-37-16,0 18 15,0-18-15,0-18 16,0 1-16,0-36 31,-17 1-15</inkml:trace>
  <inkml:trace contextRef="#ctx0" brushRef="#br0" timeOffset="20293.95">25691 2451 0,'0'0'0,"-53"-105"47,35 87-47,18 1 15,-17 17-15,-1-18 16,1 18-16,-1 0 16,0 0-16,1 0 15,-1 18-15,1-1 16,-1 1-1,18 0-15,-19-1 16,19 18-16,0-17 16,0 17-16,0-17 15,19-1-15,-1-17 16,-1 18-16,1-18 16,-1 0-16,1 0 15,17 0-15,-17 0 16,-1-18-16,1 1 15,-1-1-15,-17 0 16,18 18-16,-18-17 0,0 34 31,0 19-15,0-1-16,0 0 16,0 19-16,0-19 15,0 18-15,18-1 16,-18-16-16,0 16 15,0-15-15,0-20 16,0 1-16,0-1 16,-18 1-16,0-18 0,1 0 15,-18 0 1,0 0-16,17-18 0,0 1 16,1 17-1,-1 0-15</inkml:trace>
  <inkml:trace contextRef="#ctx0" brushRef="#br0" timeOffset="20548.82">25991 2911 0,'0'0'16,"-18"123"15,18-88-31,0 0 16,0 0-16,0 0 15,0-17-15,0 1 16,0-2-16</inkml:trace>
  <inkml:trace contextRef="#ctx0" brushRef="#br0" timeOffset="21270.87">26185 2346 0,'35'-18'62,"-35"1"-62,18 17 16,-1-18-16,1 1 16,-18-2-16,18 1 15,-18 1-15,17-1 16,-17 1-16,0-1 15,0 1-15,18 17 16,-18 17 0,0 18-1,0 0-15,0 2 16,17-2-16,1 0 16,-1-17-16,1-1 15,1-17-15,-3 0 16,3 0-1,-2-17-15,1-1 0,0-17 16,-1 0-16,1 16 16,-1-16-16,-17 17 15,0 36 17,0 17-32,0 1 15,-17 17-15,17 0 0,0 17 16,-18-17-16,18 1 15,-17-2-15,17 1 16,-18-18 0,18 0-16,0 1 0,-18-19 15,18 1-15,0-1 16,-17-17 0,17 18-16,-19-18 15</inkml:trace>
  <inkml:trace contextRef="#ctx0" brushRef="#br0" timeOffset="21456.58">26326 2769 0,'141'0'46,"-105"0"-46,-19 0 16,18-18-16,0 18 16,-17-17-16</inkml:trace>
  <inkml:trace contextRef="#ctx0" brushRef="#br0" timeOffset="21977.16">26890 2399 0,'0'0'0,"0"105"31,0-87-15,0-1-16,18 1 15,0 1-15,-1-19 16,1 0-16,-1 17 16,1 1-16,-1-1 15,20 18-15,-21-17 16,3 17-16,-2 0 0,1 1 15,-18-1-15,0 0 16,0 1-16,0-18 16,-18-1-16,1 1 15,-18-18-15,16 0 16,1 0-16,1 0 16,-1 0-16,1 0 15,-1 0-15,1 0 16,-1 0-16,0 0 15,36-18 32,-18 1-47</inkml:trace>
  <inkml:trace contextRef="#ctx0" brushRef="#br0" timeOffset="22271.28">26961 2293 0,'0'0'0,"124"-54"31,-71 54-31,-1-17 16,1-1-16,0 18 0,-18-17 16,0 17-16,-16 0 15,-3 0 1,-32 0 0,-3 17-1</inkml:trace>
  <inkml:trace contextRef="#ctx0" brushRef="#br0" timeOffset="22968.82">27631 2787 0,'0'0'0,"-88"124"47,88-89-31,0 0-16,0-17 0,0 17 16,18-18-16,-1 1 15,18 0-15,0-18 16,-17 0-16,17 0 15,-16 0-15,16 0 16,-17-18-16,-1-17 16,1 0-16,-18 17 15,17-35-15,-17 36 16,0-18-16,-17-2 16,-1 20-16,1-1 15,-20 1-15,21 17 16,-3 0-16,-16 0 15,17 0-15,1 0 16,-1 0-16,18 17 16,0 1-16,-17-1 15</inkml:trace>
  <inkml:trace contextRef="#ctx0" brushRef="#br0" timeOffset="23569.16">28019 2769 0,'36'0'47,"-18"0"-31,17 0-16,-18 0 16,1 0-16,-1 18 15,1-18-15,-18 17 16,0 1-1,0-1-15,0 20 16,-35-2-16,17-18 16,1 18-16,-1 1 0,1-1 15,17-18-15,-18 1 16,18 17 0,0-17-16,0-1 0,18 1 15,-1-1 1,1-17-16,-1 0 15,1 0-15,17 0 16,-17 0-16,-1 0 16,1 0-16,-1 0 15,1 0-15,0 0 16,-1 0 62</inkml:trace>
  <inkml:trace contextRef="#ctx0" brushRef="#br0" timeOffset="23837.93">28055 2963 0,'70'-17'62,"-35"17"-62,1 0 16,16 0-16,-16 0 15,-1 0-15,17 0 16,-15-18-16,-20 18 16,1 0-16</inkml:trace>
  <inkml:trace contextRef="#ctx0" brushRef="#br0" timeOffset="25029.62">25515 3686 0,'0'0'0,"0"-52"47,0 34-31,-18 36 46,1-1-62,-1 18 16,-1 1-16,-16 16 16,18 20-16,-1-2 15,18 0-15,0 1 16,0-1-16,0-16 0,0-1 15,0-1 1,18-17-16,-1-17 0,1 17 16,-1-17-1,-17-1 1,19-17-16,-1 0 31</inkml:trace>
  <inkml:trace contextRef="#ctx0" brushRef="#br0" timeOffset="25633.87">25743 3951 0,'0'0'16,"0"18"31,0 17-32,0 0-15,0 0 16,0 0-16,0 2 16,18-20-16,-18 18 15,19-35-15,-19 18 16,17-18-16,1 0 15,-1 0-15,1 0 16,-1-18-16,-17 1 16,18-18-16,0 16 0,-18-16 15,0 17 1,17 1-16,-17-1 0,0 36 47,0 17-32,0 0-15,0-16 16,0 16-16,0-18 16,18 1-16,-18 0 15,17-18-15,-17 17 16,18-17-16,0 0 16,-1 0-16</inkml:trace>
  <inkml:trace contextRef="#ctx0" brushRef="#br0" timeOffset="26107.19">26132 3986 0,'18'71'47,"-18"-54"-31,0 1-16,0-1 16,17 1-16,-17 1 15,18-19 32,-18-19-47,18 1 16,-1 1-16,1-18 15,-1 17-15,1 1 16,0-1-16,-1 18 16,1 0-16,-1 18 15,-17-1 1,0 1-16,0-1 0,0 1 15,0 17 1,18-16-16,-18-2 16,17-17-1,1 18-15</inkml:trace>
  <inkml:trace contextRef="#ctx0" brushRef="#br0" timeOffset="26517.91">26643 4004 0,'0'0'0,"-88"53"46,88-36-30,0 1-16,0 17 16,0-16-16,0 16 15,18-18-15,-1 1 16,1 0-16,0-18 16,17 0-16,-18 0 15,19 0-15</inkml:trace>
  <inkml:trace contextRef="#ctx0" brushRef="#br0" timeOffset="26991.91">26978 4039 0,'0'0'0,"-105"-17"62,87 34-62,1 1 0,-1 17 16,18-18 0,0 20-16,0-20 0,0 1 15,0-1 1,0 1-16,18-18 0,-1 0 16,1 0-16,17 0 15,-17 0-15,-1 0 16,1 0-16,-1 0 15,1 0 1,-18 18 0,17-18-16,-17 17 15,18 1-15,1-18 0,-3 0 16</inkml:trace>
  <inkml:trace contextRef="#ctx0" brushRef="#br0" timeOffset="27337.91">27208 3492 0,'0'0'0,"53"124"16,-36-36 0,1 0-16,-1 18 15,1 0-15,0-1 16,-1-16-16,-17-1 15,19 0-15,-19-16 16,0-2-16,-19 0 16,-16 1-16</inkml:trace>
  <inkml:trace contextRef="#ctx0" brushRef="#br0" timeOffset="30371.37">17401 6862 0,'-19'-18'47,"19"36"15,0 17-46,0 0-16,0 0 15,0 19-15,0-19 16,0 0-16,19 0 16,-19-17-16,0 0 0,0-1 15,18-17 1,-18-17-1,0-1 1,0-17-16,0 0 16,-18 0-16,18 17 15,0-17-15,0 16 16,0-16-16,18 17 16,-1 1-16,18-1 15,-17 1 1,0 17-16,-1 0 15,18 0-15,-17 0 0,17 17 16,-17 18-16,-1-17 16,1 17-1,-1-16-15,-17 16 0,18-17 16,-18-1-16,0 1 16,0-1-16,0 1 15,0-1-15,0-34 63,0-1-63,0 1 15,0-18-15,19 17 16,-2 0-16,1 1 16,-1-18-16,1 16 15,17 1-15,-17 18 0,-1 0 16,18 0-1,-17 37-15,17-2 0,-17 18 16,-1-18-16,1 17 16,1-16-16,-2-1 15,1-18-15,-1 1 16,1-18-16</inkml:trace>
  <inkml:trace contextRef="#ctx0" brushRef="#br0" timeOffset="30879.89">18389 6844 0,'123'-35'63,"-88"35"-63,0 0 15,-17 0-15,17 0 16,0 0-16,-16 0 16,-2 0-16,1 0 15</inkml:trace>
  <inkml:trace contextRef="#ctx0" brushRef="#br0" timeOffset="31113.89">18442 7039 0,'0'0'0,"140"-18"47,-105 18-47,18 0 16,-34-18-1,16 18-15,-18 0 0,1 0 16</inkml:trace>
  <inkml:trace contextRef="#ctx0" brushRef="#br0" timeOffset="52670.7">19340 6562 0,'0'0'0,"-70"-71"15,70 89 173,0 17-173,0-17 1,0-1-16,0 18 0,0 2 16,0-2-16,0 0 15,0 0-15,0 0 16,0 0-16,0-17 15,0 0-15,0-1 16,0 1 0,18-36 77,-1 18-77,-17-17-16,19 17 16,16-18-16,-18 18 15,1 0-15,0-18 16,-1 18-16,1 0 16,-1 18-16,-17 0 15,18-1-15,0 1 16,-1 17-16,1 0 15,-18-16-15,0 16 16,0 0-16,0 0 16,0 0-16,0 1 15,-18-19-15,1 18 0,17 2 16,-18-21-16,0 20 16,1-18-16,-1-18 15,1 17-15,-19-17 16,19 0-16,-2 0 15,-16 0-15,0 0 16,17-17-16,-17 17 16,18 0-16,-1 0 15,36 0 32,-1-18-31,1 18-16,-1 0 15</inkml:trace>
  <inkml:trace contextRef="#ctx0" brushRef="#br0" timeOffset="53018.18">19340 6686 0,'0'0'0</inkml:trace>
  <inkml:trace contextRef="#ctx0" brushRef="#br0" timeOffset="53474.78">19340 6686 0,'0'0'0,"-52"-142"0,52 125 47,17 17 62,2 0-93,16 0-16,0 0 16,0 0-16,18 0 15,0 0-15,-1 0 16,-15-18-16,15 18 16,-16 0-16,-19-18 15,1 18-15</inkml:trace>
  <inkml:trace contextRef="#ctx0" brushRef="#br0" timeOffset="54672.06">20205 6527 0,'-18'0'78,"1"0"-78,-1 17 16,1-17 0,-19 18-16,19-1 15,-1 1-15,1 17 16,-1-16-16,1 16 16,-1-18-16,-1 19 15,3-1-15,16-18 16,-19 18-16,2 1 0,17-1 15,0 0-15,-18 0 16,18 19 0,0-19-16,0 0 0,0 0 15,0 1-15,0-1 16,0-18-16,18 20 16,-18-21-16,17 3 15,2-2-15,-3 1 16,3-1-16,-1 1 15,-1-18 1,1 0-16,-1 18 16,1-18-16,-1 0 0,1 0 15,0 0 1,-1-18-16,1 18 0,-1-18 16,1 18-16,-18-17 15,18-1-15,-18 1 16,17-2-16,-17 3 15,0-21 1,0 20-16,0-1 16,0 1-16,0-1 15,-17-17-15,17 17 16,-18 1-16,18-1 16,-18 18-16,1-17 15,-1-1-15,1 0 16,-1 1-1,0 17-15,1 0 16,17-19-16,-18 19 16,1 0-16,-1 0 15,1 0-15,-1 0 16,-1 19-16,3-2 0,-3 1 16,2-18-16,17 18 15,-18-18-15,18 17 16</inkml:trace>
  <inkml:trace contextRef="#ctx0" brushRef="#br0" timeOffset="55599.33">20540 6562 0,'-18'17'62,"1"1"-62,-1-1 16,1 20-16,17-2 15,-18 0 1,1 0-16,17 18 0,-18 17 16,18-17-16,0 1 15,0-19-15,18 18 16,-18-18-16,17 0 16,18 0-16,-17 0 15,-1 2-15,19-21 16,-19-16-16,18 19 15,-16-19-15,16 0 16,-17 0-16,-1 0 16,1 0-16,-1-19 0,1 3 15,0-3-15,-1-16 16,1 0-16,-1-1 16,1 19-16,0-18 15,-1 0-15,-17-1 16,18 0-16,-18 1 15,0 0-15,17 0 16,-17-1-16,0-16 16,0 17-16,0-1 15,0 1-15,0-1 16,-17 1-16,-1 0 16,-17 0-16,17 17 15,-17 0-15,18 1 0,-19 17 16,1 0-16,18 0 15,-18 0-15,-2 17 16,20 1-16,-1 0 16,-17 34-16,35-17 15,-18 2-15</inkml:trace>
  <inkml:trace contextRef="#ctx0" brushRef="#br0" timeOffset="57003.12">21599 7021 0,'-36'-70'46,"18"70"-30,1-19-16,-1 19 16,-17-18-16,17 18 15,-17 0-15,0 0 16,18 0-16,-19 0 16,19 0-16,-1 18 15,1 17-15,-1-16 16,18-2-16,0 19 15,0-19-15,0 18 16,35-17-16,-17-1 16,-1-17-16,19 18 15,-19-18-15,18 0 0,-17 0 16,17-18 0,-17 1-16,-1-1 0,1 1 15,-1-18-15,-17 17 16,0 0-16,0 1 15,0 34 32,-17 1-47,17 17 16,0 0-16,0 18 16,17-18-16,1 37 15,1-20-15,-2 1 0,1 0 16,17 17-1,-18-17-15,-17 1 0,18-19 16,0 0-16,-18-17 16,0-1-1,-18-17-15,0 0 16,1 0-16,-18-17 16,0-1-16,16 0 15,-16 1-15,0-2 16,-1 19-16,19 0 15,-1-16-15,1 16 16,-1 0-16,1 0 16,17-19-16,0 1 15,0 1-15,17-1 16,1-17-16,-1 18 16,1-19-16,17 19 15,-17-18-15,17 17 16,-18 0-16,20-17 15,-2 18-15,-18-2 16,18 19-16,-17-16 16,0-3-16,-1 19 15</inkml:trace>
  <inkml:trace contextRef="#ctx0" brushRef="#br0" timeOffset="58539.74">21810 7039 0,'0'-18'63,"0"0"-48,0 1 1,0-2-1,-17 19 48,17 19-47,0 16-16,0 0 15,0 0-15,0 0 16,17-17-16,-17 17 15,0-17-15,0 17 16,18-35-16,-18 19 16,-18-38 31,18 1-32,0 1-15,-17 17 0,17-18 16,0 1-16,0-1 31,0 0-31,17 1 16,18-18-16,-17 17 0,17 1 15,-16-1-15,16 0 16,-18 1-16,19-2 16,-19 19-16,-17-16 15,0 32 1</inkml:trace>
  <inkml:trace contextRef="#ctx0" brushRef="#br0" timeOffset="59180.74">22287 7056 0,'0'0'0,"-18"-89"63,18 73-63,-17 16 16,-2 0-1,3 0-15,-3 16 16,1 3-1,1 16-15,-1 0 16,1-17-16,17 17 16,0 0-16,0-17 15,17-1-15,-17 1 0,18-1 16,-1-17 0,1 0-16,1 0 0,-3-17 15,3-18-15,-2 17 16,1-17-16,-1 17 15,-17 1-15,0 52 47,0-18-47,18 1 16,-18 17 0,0-17-16,18-18 15,-1 17-15,1 1 16,-1-18-1,1 0-15</inkml:trace>
  <inkml:trace contextRef="#ctx0" brushRef="#br0" timeOffset="59750.58">22569 6986 0,'0'0'15,"0"123"17,0-88-17,0-17-15,18-1 0,-1-17 31,1-17-15,0-1 0,-1 0-16,1-17 15,-1 18-15,1-18 16,-1 17 0,1 18-1,-18 18 1,0-1-16,0 18 15,0-17-15,0-1 0,0 1 16,0 0 0,18-36 15,-1 0-31,1 1 16,-1-18-16,1 17 15,1 18-15,-3-17 16,3 17-1,-2 0-15,-17 17 16,18 1-16,-18-1 16,18 1-16,-18-1 15,0 1-15,17 0 16,-17-1-16,18 1 16,-18-1-16</inkml:trace>
  <inkml:trace contextRef="#ctx0" brushRef="#br0" timeOffset="60230.99">23168 7021 0,'19'105'63,"-3"-87"-63,3 0 15,-2-1-15,1-17 16,0 0-16,-1 0 15,1 0-15,-1 0 16,1-17-16,0-1 16,-18 0-16,17-17 15,-17 18-15,0-1 16,0-17-16,-17 17 16,-1 1-16,0-2 15,-17 3-15,0-3 16,17 19-16,-18 0 0,20 0 15,-20 0 1,36 19-16,-18-3 0,18 3 16,0-2-16,0 1 15,0 0-15</inkml:trace>
  <inkml:trace contextRef="#ctx0" brushRef="#br0" timeOffset="60709.7">23538 6862 0,'54'52'63,"-36"-15"-48,-1-21-15,1 20 16,-18-18-16,17 0 15,1-1-15,-18 1 16,18-18-16,-1-18 31,-17 1-31,18-19 16,-1 0-16,1 1 16,0 0-16,-18 0 15,17 17-15,1-17 16,-1 17-16,-17 1 15,19-1-15,-19 1 16,17 17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6:41.70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2497 14229 0,'-18'17'62,"18"1"-15,0-1-16,0-34 79,18-1-95,-18 1-15,17 17 16,1-18-16,0-1 16,-1 19-16,1-16 15,-1-3-15,1 19 16,1-17-16,-2-1 15,1-17-15,-1 17 16,1-17-16,-1 0 16,1 17-16,0-17 15,-1 18-15,1-1 16,-1 0-16,1 1 16,0-2-1,-1 3-15,1-3 0,-1 1 16,1-17-16,1 18 15,16-18-15,-18 17 16,1 0-16,-1 18 16,1-17-16,-18-1 15,18 18-15,-1-17 16,1-1-16,-1 0 16,1 1-16,0-1 15,-18 1-15,17-2 16,1 19-16,-1-16 15,1 16-15,-1-19 0,1 19 16,1-18 0,-3 1-16,3-1 0,16-17 15,-17 17-15,17 1 16,-18-1-16,18 1 16,-17-1-16,0 1 15,-1-1-15,18 18 16,-17-18-16,0 1 15,-1-1-15,2 1 16,-19-2-16,16 19 16,-16-18-16,19 18 15,-19-17-15,17 17 0,1 0 16,-18-18-16,18 1 16,-1-1-1,1-17-15,17 17 0,-17 1 16,17-1-1,-18 1-15,18-19 0,1 19 16,0-1-16,-1 1 16,-17-20-16,17 20 15,0-1-15,-18-17 16,1 18-16,17-1 16,-17 0-1,-1 1-15,1-1 16,-18 1-16,18-1 15,-1 0 1,-17 1-16,18-1 0,-1 1 16,2-1-1,-3-18 1,3 18-16,16 1 0,-17-18 16,35 17-1,-18-17-15,0 17 0,0 1 16,0-18-16,0 17 15,-16 0-15,16 1 16,0 17-16,-17-18 16,17-17-16,0 16 15,-17 2-15,17-1 16,-17-17-16,17 18 16,-18-1-16,1 18 0,18-18 15,-18 1-15,-1-1 16,18 1-1,1-1-15,-19-17 0,18 17 16,1 1-16,-1-1 16,0-18-16,0 18 15,-16 1-15,16-1 16,0-17-16,0 17 16,-17 1-16,17-18 15,0 17-15,-17-17 16,17 17-16,-18 1 15,20 17-15,-21-18 16,3 1-16,16-1 16,0-1-16,0-16 15,-17 18-15,17-19 16,0 19-16,0-18 16,-17 17-16,17 1 0,-16-1 15,-3 0-15,3 1 16,-2-1-16,1-17 15,17 0-15,-17-1 16,17 18-16,0-17 16,-17 17-16,-1-17 15,1 18-15,-1-1 0,1 0 16,0 1 0,-1-18-16,2 17 15,-3 1-15,21-20 16,-2 20-16,0-18 0,-18 17 15,19 0 1,-1-17-16,18 0 0,-18 17 16,0-17-16,19 0 15,-37 18-15,18-20 16,1 37-16,-19-16 16,1-3-16,-1 2 15,1 17-15,-1-18 16,1 0-16,17-17 15,0 0-15,-17 18 16,18-19-16,-1 1 0,0 18 16,-17-19-16,0 19 15,17 17-15,-18-19 16,1 3-16,0-3 16,17 2-16,-18-19 15,18 19-15,2-1 16,-20 1-16,18-1 15,-17 0-15,0 18 16,-1-17-16,1-1 16,-1 1-16,18-1 15,-17 1-15,17-19 16,-17 19-16,17-18 16,-16 16-16,16 1 15,-18 1-15,1-1 16,0 1-16,-1-1 15,1 1-15,-1-1 0,1-17 16,17 17-16,-17-17 16,17 17-16,-18 1 15,1-18-15,17 16 16,-16 1-16,-3 1 16,20-1-16,-18 1 15,17-1-15,-17 1 16,-1-1-16,1 0 15,0 1-15,-18-1 16,17 1-16,18-1 16,-17 0-16,-1 1 15,19-1-15,0 1 16,-20-18-16,21 16 0,-20 1 16,18 1-16,-17-1 15,-1 1-15,1-1 16,17-17-16,-17 17 15,17 1-15,-17-1 16,17-17-16,-18 17 16,2 1-16,-3-1 15,3 1-15,-1-2 16,-1 1 0,1 1-16,-1-1 15,1 1-15,0-1 16,-1 1-16,1 17 15,-1-18-15,1 0 16,-18 1-16,17-1 16,1 1-16,0-1 0,-1 0 15,1 18 1,18-17-16,-18-1 0,17 1 16,0-2-16,0-16 15,0 17-15,0 1 16,1-1-16,-1 1 15,0-1-15,1 0 16,-18 18-16,-1-17 16,1 17-16,-1-18 15,1 1-15,0-1 0,-1 0 16,1 1-16,17-18 16,-17 17-16,-1 1 15,1-2-15,-1 19 16,1-18-16,-1 1 15,-17-1-15,18 18 16,1-17-16,-2-1 16,1 0-16,-18 1 15,17 17-15,1-18 16,-18 1-16,18 17 16,-1-18-16,1 1 0,-1-1 15,18 0 1,-17 1-16,17-1 15,-17 18-15,-1-17 16,-17-1-16,18-1 0,1 19 16,-19-17-16,16-1 15,-16 1-15,19 17 16,-2-18-16,1 1 16,-1-1-16,1 0 15,0 1-15,-1-1 16,1 18-16,-18-17 15,17-1-15,1 0 16,0 18 0,-18-17-1,17 17 1,-17-18-16,18 18 16,-1-17-16,-17-1 0,18 1 15,-1 17-15,1-18 16,1-1-16,-3 2 15,3 17-15,-19-18 16,17 18-16,1 0 16,-18-17-1,18 17-15,-18-18 16,17 18-16,-17-18 16,18 18-16,-18-17 15,17 17 1,-17-18-1,0 36 64,0-1-64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6:42.91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8456 7565 0,'0'0'16,"35"88"31,-35-70 15,0-1-30,-17-17-17</inkml:trace>
  <inkml:trace contextRef="#ctx0" brushRef="#br0" timeOffset="291.17">8386 7371 0,'0'0'0,"18"35"47,-18-18-32</inkml:trace>
  <inkml:trace contextRef="#ctx0" brushRef="#br0" timeOffset="1413.41">8721 7441 0,'0'0'0,"-53"0"62,53 18-62,-17-18 16,17 17-16,0 2 15,-18-19-15,18 16 0,0 3 16,0-2-16,0 1 16,18 0-1,-18-1-15,17-17 16,1 0 0,-1 0 15,-17-17-16,0-1 1,18 18-16,-18-18 16,0 1-16,0-2 15,0 3-15,0-3 0,0-16 16,0 17-16,0-17 16,0 0-16,0 17 15,-18 1-15,18-18 16,-17 35-16,17-18 15,-18 1-15,1-1 16,17 36 47,0-1-63,0 18 15,0 0-15,0-17 16,17 17-16,-17 0 0,18-17 15,-1 17-15,1-16 16,17-19-16,-17 16 16,-1-16-16,1 0 15,0 0-15,17 0 16,-18 0-16,2 0 16,-2-16-16,19 16 15,-19-19-15,-17 2 16,18 17-16,-18-18 0,17 0 15,-17 1-15,0-1 32,-17 18-32,17-17 15,-18 17-15,1 0 32,-1 0-17,18 17-15,0 1 16,0-1-1,0 1 1,18-18 0,-1 18-16,1-18 15,-1 17-15,1-17 16,0 0-16,-1 0 0,18-17 16,-17-1-1,-1 18-15</inkml:trace>
  <inkml:trace contextRef="#ctx0" brushRef="#br0" timeOffset="1922.66">9251 7248 0,'0'0'0,"-72"0"47,72 17-32,-17 1 1,17-1-16,0 1 16,17-1-16,2-17 31,-3 0-31,3 0 15,-1 0-15,-1 0 16,1 0-16,-1 0 16,-17 18-16,18-18 15,-18 18-15,0-1 16,17 1-16,-17-1 16,18-17-1</inkml:trace>
  <inkml:trace contextRef="#ctx0" brushRef="#br0" timeOffset="2095.21">9179 7088 0,'0'0'15,"54"-105"32,-36 87-47,-1 1 0</inkml:trace>
  <inkml:trace contextRef="#ctx0" brushRef="#br0" timeOffset="2558.67">9426 7212 0,'0'0'0,"0"-106"31,0 88-16,0-17-15,0 18 16,0-1-16,0 0 16,0 1-16,-17 17 15,-1-18-15,1 18 16,17 18 31,0 17-47,0-17 0,0 17 15,0 0-15,0-18 16,17 20-16,1-2 16,-1-18-16,1 1 15,0-18-15,-1 18 16,1-18-16,-1 0 16,2 0-1,-3 0 1</inkml:trace>
  <inkml:trace contextRef="#ctx0" brushRef="#br0" timeOffset="3055.73">9621 7053 0,'0'0'0,"0"35"62,0 0-62,17-17 16,-17 17-16,18-16 16,-18-2-16,18-17 15,-1 0 17,-17-17-32,18-2 15,-18 3-15,17-3 16,-17 1-16,18 1 15,0 17 1,-1 0 0,-17 17-16,0 1 15,18 1-15,-18 16 0,17-18 16,-17 1 0,0 0-1,18-18-15</inkml:trace>
  <inkml:trace contextRef="#ctx0" brushRef="#br0" timeOffset="3739.43">10079 6930 0,'0'0'16,"-53"-35"30,36 35-30,17 17-16,-18 1 16,18 0-16,-17-1 15,17 18-15,0-17 16,0 0-16,0-1 16,0 1-16,0-1 0,17-17 15,1 0 1,-1 0-16,1-17 31,-1-1-31,-17 1 0,18-1 16,-18 0-16,0 1 15,18 17 32,-18 17-47,17 19 16,-17-19-16,18 1 15,-1-1-15,1 1 16,1-1-16,-2-17 16,-17-17-1,0-1-15</inkml:trace>
  <inkml:trace contextRef="#ctx0" brushRef="#br0" timeOffset="4384.64">9709 7776 0,'-18'-53'62,"1"53"-46,-1 0-1,0 18-15,18-1 16,-17 1-16,17 17 0,-18-17 16,18 18-1,0-18-15,18-1 0,-1 1 16,1-1-1,0-17-15,-1 18 0,1-18 16,-1 0 0,1 0-16,0 0 0,-1 0 15,-17-18-15,18 1 16</inkml:trace>
  <inkml:trace contextRef="#ctx0" brushRef="#br0" timeOffset="4775.39">9849 7530 0,'37'123'47,"-37"-105"-47,0 17 16,0-18-16,17-17 15,1 0 1,-1-17 0,1-1-1,0 1-15,-18-1 16,17 18-16,1 0 15,-18 18-15,17-1 16,-17 1-16,18 17 0,-18 0 16,0-17-1,0-1-15,17 1 0,-17-1 16,0 2-16</inkml:trace>
  <inkml:trace contextRef="#ctx0" brushRef="#br0" timeOffset="5203.46">10186 7547 0,'0'0'16,"-72"36"31,72-19-32,-17 18-15,17-17 16,0 0-16,17-1 15,1-17 1,-1 0 0,1-17-16,1-1 15,-2 18 17,1 18-32,-1 17 15,1-35 1,-18 17-16,35 1 15,-35-1-15,18-17 0</inkml:trace>
  <inkml:trace contextRef="#ctx0" brushRef="#br0" timeOffset="5516.45">10326 7511 0,'35'107'47,"-35"-90"-47,18-17 16,-18 18-16,0-36 46,0 1-46,0-18 16,0 17-16,0 0 16,0-18-16,18 20 0,-1 16 15,-17-19 1,18 19-16,-1 0 0,1 0 0</inkml:trace>
  <inkml:trace contextRef="#ctx0" brushRef="#br0" timeOffset="5835.22">10556 7423 0,'0'0'0,"-35"107"63,35-90-63,17-17 15,18 0 1,-17 0-16,0 0 16,-1 0-16,1 0 15,-1 18 1,1 0-16,-1-1 15,-17 1 1</inkml:trace>
  <inkml:trace contextRef="#ctx0" brushRef="#br0" timeOffset="6306.56">10696 7212 0,'36'106'47,"-36"-89"-47,17 19 0,1-19 15,-1-17 1,1 0-1,1 0-15,-19-17 16,16 17 0,-16 17-1,0 1-15,0-1 16,0 1-16,-16 17 16,-3-16-16,1-19 15,1 16-15,-1-16 16,18 19-16,-17-19 0,34 0 47,1 17-32,-1-17-15,1 0 0,1 0 16,-3 0 0,3 0-16,-2 0 0,1-17 15,-1-2 1</inkml:trace>
  <inkml:trace contextRef="#ctx0" brushRef="#br0" timeOffset="6856.01">10908 7106 0,'0'0'0,"36"124"47,-36-89-32,0 0-15,17-17 0,-17-1 16,0 1-16,0 0 16,0-36 15,-17 18-16,17 18 17,0-1-17,17-17 1,1 0-16,-1 0 0,1 0 16,0 0-16,-1 0 15,1 0-15,-18-17 16,17 17-16,1-18 15,-18-17-15,0 17 16,0 1-16,0-1 16,0 1-16,-18 17 15,18-18-15,-17 18 16,-1 0-16,18 18 16,0 17-16,-17-18 15,17 18-15,0 1 0,0-19 16,0 18-16,17-17 15,1-18-15,-1 0 16,1 0 0,-1 0-16</inkml:trace>
  <inkml:trace contextRef="#ctx0" brushRef="#br0" timeOffset="7215.16">11156 7283 0,'0'0'0,"52"88"47,-34-71-31,-18 1-16,0-36 31,0 1-15,0-1-16,0 0 15,0 1-15,0-18 16,18 17 0,-1 1-1,1 17-15,-1 0 16,1 0-1,0 0-15</inkml:trace>
  <inkml:trace contextRef="#ctx0" brushRef="#br0" timeOffset="7366.96">11419 7248 0,'0'0'0,"36"70"63,-36-53-48,0 1 1,0 0-16,17-18 16,-17-18-1</inkml:trace>
  <inkml:trace contextRef="#ctx0" brushRef="#br0" timeOffset="7524.02">11349 7018 0,'0'0'0</inkml:trace>
  <inkml:trace contextRef="#ctx0" brushRef="#br0" timeOffset="7918.71">11631 7036 0,'0'0'0,"-17"105"47,17-86-31,0-3-16,0 3 0,0-2 15,17 1 1,19 0-16,-19-18 15,1 17-15,-1-17 16,-17 18-16,0-1 31,-17-17-15,-1 18-16,1-18 16,-19 0-1,19 0-15,-1-18 0</inkml:trace>
  <inkml:trace contextRef="#ctx0" brushRef="#br0" timeOffset="8364.66">11755 6788 0,'0'0'0,"52"142"32,-33-89-17,-3 0-15,3-18 16,-19 0-16,18-18 16,-18 1-16,0 1 15,-18-19 16,-1-19-31,3 1 16,-3 1-16,2-1 0,-1 1 16,1 17-16,17-18 31,17 18-15,1 0-16,18 0 15,-20 0-15,21 0 16,-20 0-16,1 0 15,-1 0-15,1 0 16</inkml:trace>
  <inkml:trace contextRef="#ctx0" brushRef="#br0" timeOffset="8536.7">11949 6948 0,'35'-18'62</inkml:trace>
  <inkml:trace contextRef="#ctx0" brushRef="#br0" timeOffset="9011.94">12019 6665 0,'71'123'47,"-54"-88"-32,-17 2-15,18-20 0,-1 1 16,2-1-16,-1-17 31,-1-17-15,-17-1-16,18 1 0,-1-1 15,-17-1-15,0 38 32,0-1-17,0-1-15,0 18 16,-17-17-16,-1 0 16,18-1-16,-17 1 0,-1-18 15,18 17 1,18-17 15,-1 0-15,1 0-1,-1 0-15,1 0 0,-1-17 16</inkml:trace>
  <inkml:trace contextRef="#ctx0" brushRef="#br0" timeOffset="9273.41">12319 6877 0,'-17'53'47,"17"-35"-32,0-1-15,17 1 16,1-18 0,-1 0-16,19 0 15,-1 17-15,0 1 16,19 17-16,-19-17 16,0 17-16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7:57.6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8498 8066 0,'-17'0'62,"17"-18"-46,0 1 124,0-1-124,0 0 0,0 1 15,-18 17-31,18 17 47,0 1-32,0 0-15,0-1 0,0 1 16,0-1-16,0 1 16,0 0-16,-18-1 15,18 2-15,0-3 16,0 3 15</inkml:trace>
  <inkml:trace contextRef="#ctx0" brushRef="#br0" timeOffset="328.68">8445 8278 0,'0'53'47,"18"-36"-31,-18 1-16,0-1 16,0 1-1</inkml:trace>
  <inkml:trace contextRef="#ctx0" brushRef="#br0" timeOffset="592.1">8445 8613 0</inkml:trace>
  <inkml:trace contextRef="#ctx0" brushRef="#br0" timeOffset="833.52">8409 8878 0,'0'35'62</inkml:trace>
  <inkml:trace contextRef="#ctx0" brushRef="#br0" timeOffset="1036.06">8374 9141 0,'0'0'0,"-18"107"47,18-89-32,0-1-15</inkml:trace>
  <inkml:trace contextRef="#ctx0" brushRef="#br0" timeOffset="1200.7">8356 9530 0,'0'0'0</inkml:trace>
  <inkml:trace contextRef="#ctx0" brushRef="#br0" timeOffset="1402.65">8339 9794 0,'0'0'0,"-18"71"47</inkml:trace>
  <inkml:trace contextRef="#ctx0" brushRef="#br0" timeOffset="1597.62">8286 10041 0,'-17'88'62,"17"-69"-62,0-2 16,0 1-16</inkml:trace>
  <inkml:trace contextRef="#ctx0" brushRef="#br0" timeOffset="1794.05">8269 10500 0,'0'71'47</inkml:trace>
  <inkml:trace contextRef="#ctx0" brushRef="#br0" timeOffset="1975.52">8251 10764 0,'0'0'0</inkml:trace>
  <inkml:trace contextRef="#ctx0" brushRef="#br0" timeOffset="2185.81">8251 11064 0,'0'0'0,"-18"53"63,18-34-63,0-2 16</inkml:trace>
  <inkml:trace contextRef="#ctx0" brushRef="#br0" timeOffset="2371.84">8233 11382 0,'0'0'0,"0"52"62</inkml:trace>
  <inkml:trace contextRef="#ctx0" brushRef="#br0" timeOffset="2596.69">8181 11717 0,'0'0'0,"0"70"63,0-51-48,0-2 1</inkml:trace>
  <inkml:trace contextRef="#ctx0" brushRef="#br0" timeOffset="2777.88">8163 11982 0,'0'0'0,"0"35"46,0-18-30,0 1 0,-19 0-16,19-1 15</inkml:trace>
  <inkml:trace contextRef="#ctx0" brushRef="#br0" timeOffset="2936.36">8144 12352 0,'0'0'0</inkml:trace>
  <inkml:trace contextRef="#ctx0" brushRef="#br0" timeOffset="3138.13">8127 12687 0,'0'0'0</inkml:trace>
  <inkml:trace contextRef="#ctx0" brushRef="#br0" timeOffset="3354.68">8127 12969 0,'0'0'0,"-18"18"63,18 0-63</inkml:trace>
  <inkml:trace contextRef="#ctx0" brushRef="#br0" timeOffset="3543.56">8092 13217 0,'0'0'0,"-18"0"47,18 17-32,-18 1-15,18-1 0</inkml:trace>
  <inkml:trace contextRef="#ctx0" brushRef="#br0" timeOffset="3722.24">8021 13481 0,'0'0'0,"0"35"63</inkml:trace>
  <inkml:trace contextRef="#ctx0" brushRef="#br0" timeOffset="3894.68">8021 13657 0,'0'0'0,"0"35"46,0-17-30</inkml:trace>
  <inkml:trace contextRef="#ctx0" brushRef="#br0" timeOffset="4048.46">8021 13869 0,'0'0'15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7:15.05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14438 7166 0,'0'18'63,"0"-1"-47,0 1-16,0 17 15,0-17-15,18 17 16,-18-18-16,18 18 15,-1-16-15,-17-1 16,18-1-16,-1 1 16,1-53 31,-18 17-47,0-1 15,0-16-15,17 18 16,-17-18-16,0 17 15,0 0-15,0 1 16,18 17 31,1 0-47,-2 0 0</inkml:trace>
  <inkml:trace contextRef="#ctx0" brushRef="#br0" timeOffset="397.06">14703 7166 0,'35'53'62,"-17"-18"-62,-1-17 16,1 17-1,17-18-15,0-17 16,-17 0 0,1-17-16,-3-1 15,-16-17-15,0 17 16,19 1-16,-19-1 16,0 1-16,0 34 46,0 18-30,0 1-16,0-1 16,0-18-16,0 18 15,0 2-15,0-20 0,0 1 16</inkml:trace>
  <inkml:trace contextRef="#ctx0" brushRef="#br0" timeOffset="577.31">14826 7061 0,'0'0'0,"35"-107"46,-17 107-46,1 0 16</inkml:trace>
  <inkml:trace contextRef="#ctx0" brushRef="#br0" timeOffset="1005.88">15144 7043 0,'0'0'0,"-53"53"62,53-36-46,18 1-16,-1-1 16,18-17-16,-17 0 15,0 0-15,-1 0 16,1 18-16,-1-18 16,-17 18-16,19-1 15,-19 1-15,0-1 16,-19 1-1,2 0-15,-1-1 16,1-17 0,34-17 15</inkml:trace>
  <inkml:trace contextRef="#ctx0" brushRef="#br0" timeOffset="1223.12">15426 6954 0,'-17'107'47,"17"-72"-32,17-18-15,-17 1 16,18-18-16,-18 17 16</inkml:trace>
  <inkml:trace contextRef="#ctx0" brushRef="#br0" timeOffset="1416.24">15284 6919 0,'125'-53'62,"-90"53"-62,0-18 16,-18 18-16</inkml:trace>
  <inkml:trace contextRef="#ctx0" brushRef="#br0" timeOffset="1809.66">15621 6761 0,'0'0'0,"0"105"47,17-87-47,-17-1 15,18-17 1,-1 0 0,1 0-1,-1-35-15,1 17 16,0 1-16,-18-1 15,17 18-15,-17 18 32,0-1-17,0 19-15,18-19 16,-18 1-16,17 17 16,-17-17-16,0-1 15</inkml:trace>
  <inkml:trace contextRef="#ctx0" brushRef="#br0" timeOffset="2041.49">15867 6707 0,'52'106'63,"-52"-88"-63,0-1 16</inkml:trace>
  <inkml:trace contextRef="#ctx0" brushRef="#br0" timeOffset="2237.52">15867 6707 0,'0'0'0,"52"-123"0,-33 105 15,16 1-15,-17 17 16,17 0-16,-35 17 15,0 18 1,0 0-16,-18 18 16,-17-18-16,18 2 15,17-2-15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8:14.8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16530 8823 0,'0'0'0,"-18"0"78,1 0-47,17-18 94,17 18-109,-17-17-16,18 17 15,-18-18-15,18 18 16,-1-17-16,1 17 16,-1 0-1,18 0-15,-17 0 16,1 0-16,16 0 15,-18 0-15,19 0 16,-19-19-16,18 19 16,-17-16-16,17 16 15,-17-19-15,17 19 0,-18 0 16,1 0 0,0 0-16,-1 0 0,2 0 15,-3 0-15,3 0 16,-2 0-16,19 0 15,-19 0-15,1 0 16,-1 0-16,19 0 16,-19 0-16,18 0 15,0 0-15,1 0 16,0 0-16,-1 0 16,0 0-16,0 0 15,0 0-15,-17-18 16,17 18-16,-17 0 15,17 0-15,0 0 16,-17 18-16,18-18 0,-1 0 16,0 0-16,0 0 15,1 0-15,-1 0 16,0 0-16,0 0 16,-17 0-16,17 19 15,1-19-15,-1 0 16,0 0-16,1 0 15,-1 0-15,0 0 16,0 16-16,0-16 16,18 0-16,-17 0 15,-1 0-15,18 0 0,-18 0 16,18 0 0,-18 0-16,0 0 0,18 0 15,-17 0-15,17 0 16,-18 0-1,18 0-15,-18 0 0,18 0 16,1 0-16,-2 0 16,-17 0-16,18 0 15,0 0-15,0 19 16,-1-19-16,1 0 16,1 17-16,-1-17 15,0 0-15,-18 0 16,17 0-16,-16 0 15,0-17-15,-20 17 16,21 0-16,-2 0 16,0 0-16,0 0 0,0 0 15,0 0-15,1 0 16,-1-19-16,17 3 16,-15 16-16,15 0 15,-16 0-15,16 0 16,-17 0-16,1 0 15,-1 0-15,1 0 16,-1 0-16,0 0 16,18 0-16,-18 0 0,0 0 15,1 0 1,-1 0-16,0 0 16,1 0-16,-1 0 15,0-19-15,18 19 0,-18 0 16,0-18-16,18 18 15,-18 0-15,2 0 16,15 0-16,-16 0 16,-1 0-16,0 0 15,-18 0-15,19 0 16,-1 0-16,19 0 16,-19 0-16,17 0 15,1 0-15,-18 0 16,18 0-16,-18 0 15,0 0-15,18 0 16,-18 0-16,19 0 16,-19 0-16,18 0 15,0 0-15,0 0 0,-1 18 16,-17-18-16,19 0 16,-19 0-1,18 0-15,0 0 0,0 0 16,-1 0-16,-15 0 15,15-18-15,-17 18 16,-17-17-16,0 17 16,-1 0-16,1 0 15,-1 0-15,1 0 16,0 0-16,17 0 16,0 0-16,1 0 15,-1 0-15,0 0 16,1 0-16,16 0 15,-16 0-15,16 0 16,1 0-16,-17 0 16,-1 0-16,1 0 15,-1 0-15,-18 0 16,18 0-16,-17 0 16,0 0-16,-1 0 15,1 0-15,-1 0 16,1 0-16,1 0 0,-3 0 15,20 0 1,-1 0-16,1 0 0,-1 0 16,18 0-1,-1-18-15,1 18 0,1 0 16,-1 0 0,-1 0-16,1 0 0,0 0 15,0 0-15,-1 0 16,20 0-16,-20 0 15,-16 0-15,16-17 16,-16 17-16,16 0 16,-17-18-16,-16 18 15,16 0-15,0 0 16,-17 0-16,17 0 16,-17 0-16,-1 0 15,1 0-15,-1 0 16,1 0-16,0 0 15,-1 0 1,1 0-16,18 18 0,-18-18 16,-1 0-1,1 0-15,-1 0 0,18 0 16,-17 0-16,0 0 16,-1-18-16,1 18 15,-1 0-15,19-18 0,-19 18 16,1 0-1,17 0-15,-18 0 0,2-17 16,-1 17 0,-1 0-16,1 0 0,-1 0 15,1 17 1,0-17-16,17 0 0,0 0 16,0 0-1,18 0-15,-18 0 0,1 0 16,17 0-16,-18 0 15,18 0-15,-18-17 16,0 17-16,0 0 16,-17 0-16,-1 0 15,20 0-15,-20 0 16,1 0 0,-1 0-1,1 17 1,0-17-16,-1 0 15,1 0-15,-1 0 16,1 0-16,-1 0 16,1 0-16,0 0 15,-1 0-15,1 0 16,-1 0-16,1 0 16,1 0-1,-3 0 1,3 0-1,-2 0 1,1 0-16,0 0 16,-18-17 46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6:26.54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2442 13226 0,'0'0'0,"-18"18"63,1-18-47,-1 0-1,1 0-15,-1 0 16,0 0-1,1 0 32,34 0 31,1 0-78,0 0 16,-1 0-16,1 0 16,-1 0-16,1 0 15,1 0 1,-3 0-16,3 0 16,-2 17-16,1-17 15,-1 0-15,1 0 16,0 0-16,-1 0 15,1 0 1,-1 0-16,1 18 16,0-18-1,-1 0-15,1 19 16,-1-19 0,1 0-16,-1 0 0,1 0 31,1 0-31,-3 0 15,3 0-15,-2 0 16,1 0 0,0 0-1,-1 0-15,1 0 16,17 0-16,-17-19 16,17 19-16,0 0 15,0-18-15,19 18 16,-19 0-16,18-17 15,-1 17-15,-16 0 16,16 0-16,1-18 16,1 18-16,-1-17 0,-1-1 15,1 0-15,0 1 16,17-1-16,-35 18 16,19 0-16,-1 0 15,-18 0-15,18 0 16,-18 0-16,18-17 15,-18 17-15,1 0 16,-1-18-16,0 18 16,-17-17-16,17 17 15,0 0-15,-17 0 16,-1 0-16,19 0 16,-19 0-16,1 0 15,-1 0-15,1 0 0,1 0 16,-2 0-16,1 0 15,-1 0 1,1 0 0,0 17-1,-1-17 1,1 0 0,-1 0-16,-17 18 15,18-18-15,-1 0 16,1 17-16,17-17 15,-17 0-15,17 0 16,-16 0-16,16 0 16,0 0-16,0 0 0,18 0 15,-18 0 1,18 0-16,-1 0 0,-15 0 16,15 0-16,1-17 15,-18 17-15,18 0 16,-18 0-16,18 0 15,-18 0-15,19 0 16,-19 0-16,18 0 16,0 0-16,-18 0 15,17-18-15,1 18 16,-17-17-16,17 17 16,-18-18-16,0 18 15,1 0-15,-1 0 16,0 0-16,0 0 0,0 0 15,2 0-15,-2 0 16,0 0-16,-18 0 16,19 0-16,-1 0 15,-18 0-15,19 18 16,-1-18-16,-18 0 16,18 0-16,2 0 15,-20 17-15,18-17 16,1 0-16,-19 0 15,18 18-15,0-18 16,1 17-16,-19-17 16,18 0-16,2 18 15,15-18-15,-17 17 0,-17-17 16,17 0-16,0 18 16,1-18-16,-19 0 15,18 18-15,0-18 16,2 17-16,-2-17 15,0 0-15,0 18 16,0-18-16,0 0 16,1 0-16,-1 0 15,-18 17-15,37-17 16,-36 0-16,17 18 16,0-18-16,0 0 15,18 19-15,-18-19 16,0 16-16,19-16 0,-19 0 15,0 19-15,18-19 16,-18 0-16,1 16 16,16-16-16,-17 19 15,19-19-15,-19 16 16,18-16-16,0 0 16,0 19-16,-18-19 15,19 0-15,-2 0 16,1 0-16,-18 0 15,18 0-15,0 0 16,-18 0-16,0 18 16,19-18-16,-19 0 0,0 0 15,0 0 1,0 0-16,1 0 16,16 0-16,-16 0 0,-19 0 15,18 0-15,1 0 16,0 0-16,-1 17 15,0-17-15,0 0 16,0 0-16,0 0 16,1 0-16,0 0 15,-1 0-15,0 0 16,0 0-16,1 0 16,-1 0-16,0 0 15,0 0-15,0 0 16,0 0-16,19 0 15,-19 0-15,0 0 0,18 0 16,-18 0-16,18 0 16,-18 0-16,19 0 15,-19 0-15,18 0 16,0 0-16,-1 0 16,-16 0-16,16 0 15,2 0-15,-19 0 16,0 0-16,18 0 15,-18 0-15,18 0 16,-18-17-16,19 17 16,-19 0-16,18 0 15,-18 0-15,0 0 16,18 0-16,-18 0 16,0 0-16,19 0 0,-19 0 15,18 0-15,-18 0 16,18 0-16,-18 0 15,18 0-15,1 0 16,-19 0-16,18-18 16,-1 18-16,-16 0 15,16 0-15,-17 0 16,18 0-16,1 0 16,-19 0-16,0 0 15,18 0-15,-18 0 16,18 0-16,-18 0 15,19 0-15,-1 0 16,-18 0-16,18-19 16,-18 19-16,17 0 0,-16 0 15,0-16-15,-1 16 16,0-19-16,0 19 16,18 0-16,-35 0 15,17 0-15,0 0 16,-17 0-16,18 0 15,-20 0 1,-16-16 0,19 16 93,-1 0-93,-1 0-1,1 0 17,-18 16 14,-18-16-14,1 19-17,-1-3-15,-1-16 16,3 19-16,-3-1 16,2-1-16,-1-17 15,0 18-15,1-1 16,-1-17-16,1 18 15,-1-18 17,18 18 15,0-1-16,0-34 0,18 17-15,-1-18-16,1 18 15,-1-18-15,1 1 16,0-1-16,-1 1 16,2-1-16,-3-1 15,3 3-15,-1 16 16,-1-19-16,1 19 15,-18-16-15,0-3 47,-18 19-31,1 0 0,-1 0-1,-1 0-15,3 0 16,-20 0-1,18 0-15,0 0 16,1 0-16,-1 0 16,1-16-16,-1-3 15,0 19-15,1-18 16,17 1-16,-18 17 16,18 17 77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7:48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3263 12995 0,'0'18'93,"0"17"-93,0-18 16,0 19-16,0 0 16,0 16-16,0-16 15,0-1-15,0 0 16,-18 0-16,18-17 15,0-36 1</inkml:trace>
  <inkml:trace contextRef="#ctx0" brushRef="#br0" timeOffset="516.14">3121 13772 0,'53'-124'63,"-53"106"-63,0 0 15,0 36 17,0 0-32,0-1 0,0 18 15,0 2-15,0-2 16,0-18-16,0 1 15,0-1-15,0 1 16</inkml:trace>
  <inkml:trace contextRef="#ctx0" brushRef="#br0" timeOffset="876.65">3368 13772 0,'0'0'15,"72"52"32,-55-52-31,-17-17-16,18-18 15,-18 16-15,0-16 16,0 0-16,0 17 0,0-17 16,-18 17-1,18 1-15,-17 17 0,-2 0 16,1 0-16,1 17 15,-1 1 1,18 0-16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7:45.46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7972 13302 0,'0'0'15,"0"17"32,0-34-31,0-1-16,0 1 15,0-1-15,0 0 16,0 1 0,0 34 30,0 1-30,0 0-16,0 17 16,0-18-16,0 1 15,0-1-15,18 1 16,-18 1 0,0-38 15,0 1-31,0 1 15,0-18-15,0 17 16,0 1-16,0 34 47,0 1-47,0 17 16,0 0-16,0 0 15,0-16-15,0 16 0</inkml:trace>
  <inkml:trace contextRef="#ctx0" brushRef="#br0" timeOffset="509.63">7919 13814 0,'35'-124'46,"-35"106"-30,0 36 0,0 17-16,0 1 15,0-20 1,0 21-16,0-2 0,0 0 16,0-17-16,0-1 15,18-17 1</inkml:trace>
  <inkml:trace contextRef="#ctx0" brushRef="#br0" timeOffset="877.81">7919 13814 0,'0'0'16,"158"-18"-16,-139 36 0,-19 17 15,18-18-15,-18 1 16,17 0-16,1-18 16,-1 0-1,1 0-15,-18-18 16,18-17-16,-18 17 15,0-17-15,0 16 16,0 3-16,0-3 16,-18 2-16,0-1 15,1 18 1,-1 0 0,18 18-16,-17-1 15,17 2-15,0-3 0</inkml:trace>
  <inkml:trace contextRef="#ctx0" brushRef="#br0" timeOffset="1208.27">8342 13831 0,'0'0'0,"107"-17"62,-107-20-62,0 2 16,0 0-16,0 0 15,0 0-15,0 17 16,0 1-16,-18 17 0,1 0 16,-1 0-1,-18 35-15,18 0 0,1 0 16</inkml:trace>
  <inkml:trace contextRef="#ctx0" brushRef="#br1" timeOffset="-77720.88">9754 13796 0,'0'0'0,"-18"0"63,18 18-1,0 17-62,18 0 16,0 0-16,-18 0 16,17 1-16,1-1 15,-1 0-15,1 0 16,0-16-16,-1-19 16,-17 17-16,0-34 31,0-2-16,0 1-15,0 1 0,18-18 16,-18 0-16,0-1 16,17 19-16,-17-18 15,18-1-15,-18 19 16,17-1-16,-17 1 16,18 17 15,-18 17-16,0 1-15</inkml:trace>
  <inkml:trace contextRef="#ctx0" brushRef="#br1" timeOffset="-77096.69">10336 13866 0,'0'0'0,"-17"-17"63,-2 17-63,3 0 15,-3 17-15,19 1 16,-18 0-16,1-1 15,17 1-15,0-1 16,0 1-16,0 0 16,17-1-1,1-17 1,17 18-16,-16-18 16,16 17-16,-18 1 0,1-18 15,-18 17-15,18 1 16,-18 1-1,0-2-15,-18 1 16,0-1-16,1 1 16,-1 0-1,1-1-15,-2-17 16,3 0-16,-3 0 31</inkml:trace>
  <inkml:trace contextRef="#ctx0" brushRef="#br1" timeOffset="-76676.94">10707 13866 0,'17'106'63,"-17"-88"-48,0 17-15,18 0 16,-18-18-16,17 20 15,-17-20-15,18 1 16,-18-1 0</inkml:trace>
  <inkml:trace contextRef="#ctx0" brushRef="#br1" timeOffset="-76376.94">10477 13902 0,'0'0'0,"35"-18"47,-17 18-31,-1 0-16,18 0 15,-17 0-15,18 0 16,-18 0-16,-1 0 16,1 0-16,17 0 15,-17 0-15</inkml:trace>
  <inkml:trace contextRef="#ctx0" brushRef="#br1" timeOffset="-75859.56">10919 13814 0,'35'123'63,"-35"-88"-63,17-17 15,1 17-15,-1-18 0,1 1 16,0-1-16,-1-17 16,1 0-1,-1-17-15,-17-1 16,18-17-16,-18 18 16,18-1-16,-18 0 15,0 1-15,0-1 16,0 36 31,0 17-47,17 0 15,-17 0-15,18 0 0,-1-17 16,-17 18-16,0-18 16,18-18-16,-1 0 15,1-18 1,-18 1-16</inkml:trace>
  <inkml:trace contextRef="#ctx0" brushRef="#br1" timeOffset="-75542.49">11430 13884 0,'17'123'47,"1"-88"-31,-18 0-16,0-17 15,0 18-15,17-18 16,-17-1-16,0-34 31,0-1-15</inkml:trace>
  <inkml:trace contextRef="#ctx0" brushRef="#br1" timeOffset="-75220.88">11342 13849 0,'52'-72'62,"-34"72"-62,17 0 0,-17 0 16,-1 0-16,1 19 16,-1-1-16,1-1 15,-18 1-15,0-1 16,0 1-16,0 0 16,-18-1-16,1-17 15,-1 18-15,1-18 16,-1 0-1,1 0-15</inkml:trace>
  <inkml:trace contextRef="#ctx0" brushRef="#br2" timeOffset="46367.36">12964 13972 0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8:39.22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16034 13214 0,'0'0'0,"-105"-17"62,87-2-46,36 19 156,0 0-157,-1 0 1,18 0-1,-17 0 1,-1 0-16,20 0 0,-2 0 16,0 0-16,0 0 15,0 19-15,1-19 16,-1 0-16,0 0 16,-18 17-16,20-17 15,-21 0-15,3 0 16,16 0-16,-17 18 15,17-18-15,-18 0 16,18 0-16,-17 0 16,17 0-16,-17 0 0,-1 0 15,1 0 1,0 17-16,-1-17 16,2 0-1,-3 18 1,3-18-16,-2 0 15,1 0 1,-18 17-16,18-17 16,-1 0-1,1 0 1,-1 0 0,1 0-1,-18 18 1,18-18-16,-1 0 15,1 0 1,-1 0 0,1-18 343,-18 1-343,17 17-1,-17-18-15,18 18 16,0 0-16,-1-17 16,2 17-1,-19-18 1,16 18-16,-16-17 15,19 17 17,-19-19-32,18 19 31,-18-18-31,17 18 31,-17-17-31,18-1 16,-1 1-1,1-1 17,-1 0-17,-17 1 1,18 17 0,-18-18-16,18 18 15,-18-17 1,17 17-1,-17-18-15,18 1 16,-1-1 0,1 18-1,-18-18-15,18 18 16,-18-17-16,17 17 16,1-18-1,-1 1 1,2-1-1,-3-1 1,3 2 0,-1-1-1,-1 18-15,-17-17 16,18 17-16,-18-18 16,17 18-16,1-17 15,0-1 1,-1 18-1,-17-18 1,18 1 0,-1 17-1,-17-18-15,18 18 16,-18-17 0,17 17-16,1-18 15,0 18 1,-18-18-1,17 18-15,-17-17 0,18 17 16,-18-18-16,17 18 16,1-17-1,1 17 1,-2-18-16,1 18 16,17-19-16,0 3 15,-17-3-15,17 19 16,0-17-16,-17-1 15,-1 18-15,1-17 16,-1 17-16,-17-18 16,18 18-16,1-18 15,-3 1 1,3 17-16,-2-18 0,1 1 16,-1-1-16,1 0 15,0 18-15,-1-17 16,1-1-16,-1 18 15,-17-17 1,18 17-16,0-18 0,-1 1 16,1-1-1,-1-1-15,1 19 16,-1-35-16,1 35 16,1-17-16,-19-1 15,16 0-15,3 1 16,-2-1-16,1 1 15,0-1-15,-1 1 16,1-1-16,-1 0 16,1 1-16,-18-1 15,17 1-15,1 17 16,-18-18-16,18 0 16,-1 1-16,1-2 15,-1 3 1,-17-3-16,18 19 15,0-17-15,-18-1 16,17 18-16,2-18 16,-3 1-16,3-1 15,-2 1 1,-17-1-16,18 18 0,0-18 16,-1 1-1,-17-1-15,18 1 0,-1 17 16,1-18-16,0 1 15,-1 17-15,-17-18 16,18 0-16,-1 18 16,1-17-16,-1-2 15,1 3-15,-18-3 16,18 1-16,-1 1 16,2-1-1,-3 1-15,3-1 16,-1 0-1,17 1-15,-35-1 16,17 1-16,1-1 16,-1 1-16,-17-1 15,18 0-15,0 1 0,-1-1 16,1 1-16,-1-1 16,1-1-16,0 2 15,-1-1-15,1 1 16,-1-1-16,1 1 15,-1 17-15,2-36 16,-1 19 0,-1-1-16,1 1 15,-1-1-15,1 0 16,0 1-16,-1-1 16,1 18-16,-18-17 0,17-1 15,1 1-15,0-1 16,-1 18-1,1-19-15,-1 2 16,1 17-16,-1-18 16,20 1-16,-20-1 15,1 0-15,-1 1 16,1-1-16,0 1 16,-1 17-16,1-18 15,-1 1-15,1 17 16,-1-18-16,1 0 15,0 1-15,-1-1 16,1 1-16,-1 17 0,1-18 16,1-1-1,-3 3-15,3-3 0,-2 19 16,18-17-16,-17-1 16,0 0-16,17 1 15,-18 17-15,1-18 16,17 1-16,-17-1 15,-1 18-15,1-17 16,17-1-16,-16 0 16,-3 18-16,20-17 15,-18-1-15,17 1 16,-17 17-16,-1-18 16,1 0-16,-1 18 0,1-17 15,0-2 1,-1 3-16,1 16 0,-1-19 15,1 2-15,0-1 16,-1 18-16,2-18 16,-3 1-16,3 17 15,-2-18-15,1 1 16,0 17-16,17-18 16,0 0-16,0 1 15,-17-1-15,17 18 16,0-17-16,-17-1 15,-1 1-15,18-1 0,-16 18 16,-1-18 0,-1 1-16,1 17 15,-1-19-15,1 3 0,0-3 16,-1 19-16,1-18 16,-1 1-16,1-1 15,-1 18-15,1-17 16,0-1-16,-1 18 15,1-17-15,-1-1 16,1 0 0,1 18-16,-2-17 15,1 17-15,-1-18 16,1 18-16,-1-17 16,1 17-16,17-18 15,-17 0-15,-1 18 0,19-17 16,-19 17-16,-17-18 15,18 18-15,-1-17 16,1 17-16,-1 0 16,1-19-1,18 19-15,-18 0 16,17-16-16,-17 16 16,17-19-16,-18 19 15,1-18-15,17 18 16,-17 0-16,17-17 15,-18 17-15,20-18 16,-21 18-16,20 0 16,-18-17-16,17 17 15,0-18-15,-17 18 0,-1 0 16,1 0-16,0-18 16,-1 18-16,1 0 15,-1 0-15,1-17 16,-1 17-16,1 0 15,1 0 1,-19-18 0,16 18-1,3 0-15,-2 0 16,1 0 0,17 0-16,-17-17 15,-1 17-15,18 0 16,-17 0-16,0-18 0,-1 18 15,1 0-15,-1 0 16,1 0 0,0 0-16,-1-18 15,2 18-15,-3 0 16,3 0-16,16-17 16,-17 17-16,-1-18 15,1 18-15,-1 0 16,19-17-16,-19 17 15,1 0-15,17-18 0,-17 18 16,17 0 0,0 0-16,-18-17 15,20 17-15,-2 0 0,0-19 16,-17 19-16,34 0 16,-34 0-16,17-18 15,0 18-15,0 0 16,-17 0-16,18 0 15,-18-17 1,-1 17-16,1 0 16,-1-18-16,1 18 15,0 0-15,-1 0 16,1-17-16,17 17 16,0 0-16,0 0 15,0 0-15,2 0 0,-2-18 16,0 18-1,0 0-15,-17 0 16,17 0-16,0 0 0,-17 0 16,17 0-16,-18 0 15,20 0-15,-2 0 16,-18 0-16,1 0 16,17 0-16,-17 0 15,-1 0-15,1 0 16,17 0-16,-17 0 15,17 0-15,-18 0 16,19 0-16,-19 0 16,18 0-16,1 0 0,-18 0 15,17-18 1,0 18-16,1 0 16,-1 0-16,0 0 0,0 0 15,-17 0-15,17 0 16,1 0-16,-18 0 15,17 0-15,-18-17 16,1 17-16,-1 0 16,-17-18-1,18 18-15,0 0 16,-1 0 0,1 0-16,17 0 15,-17 0-15,17 0 16,-18 0-16,18 0 15,2 0-15,-2 0 16,0 0-16,0 0 16,0 0-16,0 0 0,1 0 15,-1 18-15,-18-18 16,20 0-16,-2 0 16,-18 0-16,1 0 15,-1 0-15,1 0 16,0 0 15,-1 0-31,1 0 16,-1 0-1,1 0-15,0 0 16,17 0-16,0 0 0,0 0 16,-16 0-1,16 0-15,0 0 0,-17 0 16,-1 0-16,1 0 15,-1 0 1,1 0 31,-1 0-16,1 0-15,0 0-16,-1 0 15,1 0 1,-1 0-16,1 0 0,1 0 16,-3 0-1,3 0-15,-2 0 16,1 0 0,0-18-1,-36 18 141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7:21.9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15981 7396 0,'0'18'78,"0"-1"-63,0 1 17,0-1 46,0 1 0,0-1-78,0 1 16,0 0-16,0-1 15,0 1-15,17-1 16,1 1-1,-18 0-15,0-1 16,17 1-16,-17-1 16,0 2-16,18-3 15,-18 3-15,0-1 16,0-1-16,17 1 16,-17-1-1,0 1-15,0 17 16,0-17-16,0-1 15,0 1-15,18 0 16,-18-1-16,0 1 0,0-1 16,0 1-1,0-1-15,18 2 16,-18-1 0,0-1-16,0 1 15,17-1-15,-17 1 16,0 0-16,18-1 15,-18 1 1,0 17-16,0-18 16,0 1-16,0 17 15,17-17-15,-17 17 0,0-16 16,18-2 0,-18 18-16,0-17 15,18-1-15,-18 1 16,0 17-16,0-17 0,0-1 15,0 1-15,0 17 16,0-17-16,0-1 16,0 1-1,0-1-15,17 1 16,-17 1-16,0-2 16,0 18-16,0-17 15,0 17-15,0-17 16,0-1-16,19 18 15,-19-17-15,0 0 0,0 17 16,0-18 0,0 1-16,0 1 0,0-3 15,0 3-15,0-2 16,0 1 0,0 0-16,0-1 15,0 1-15,0-1 16,0 1-16,-19-1 15,19 1-15,0 0 16,0-1-16,0 18 16,0-17-16,0 0 15,0-1-15,0 2 16,0-3-16,0 3 0,0-2 16,0 1-16,-17 0 15,17 17-15,0-18 16,-18 1-16,18 17 15,0-17-15,0-1 16,0 1-16,0-1 16,0 1-16,0 0 15,0 18-15,0-20 16,0 3-16,0 16 16,0-17-16,0-1 15,0 1-15,0-1 16,0 19-16,0-19 15,0 1-15,0-1 16,18 1-16,-18 0 16,0-1-16,0 1 0,0-1 15,0 2-15,0 16 16,0-17-16,0-1 16,0 1-16,0-1 15,0 1-15,0 0 16,0-1-16,17-17 15,-17 18-15,0-1 16,19 1-16,-19 0 16,0-1-16,0 18 15,0-17-15,0-1 16,17 20-16,-17-20 16,0 18-16,0-17 15,18 17-15,-18-17 0,0 17 16,0 0-16,0-17 15,0 17-15,0-18 16,0 20-16,0-20 16,0 18-16,0 0 15,0-17-15,0 0 16,0-1-16,0 18 16,18-17-16,-18 0 15,0-1-15,0 1 16,0-1-16,0 1 0,0-1 15,0 2-15,0-1 16,-18-1 0,18 1-1,0-1-15,0 1 0,-18 17 16,18-17-16,0 17 16,0-17-16,0-1 15,0 18-15,0-17 16,0-1-16,0 1 15,0 1-15,0-2 16,0 1-16,0-1 16,0 1-16,0 0 15,18-1-15,-18 1 0,0-1 16,0 1-16,0-1 16,0 1-16,0 17 15,0-17 1,0-1-16,0 1 0,0 17 15,0-16-15,0-2 16,0 1-16,0-1 16,0 1-16,0 0 15,0-1-15,0 1 16,0-1-16,0 19 16,0-19-16,0 1 15,0-1-15,0 1 16,0-1-16,0 1 15,0 1-15,0 16 16,0 0-16,0 0 0,0-17 16,0 17-16,0-17 15,0-1-15,0 1 16,0 17 0,0-18-16,-18 19 0,18-19 15,-17 18-15,-2 2 16,19-20-16,-17 18 15,-1-17-15,18 17 16,-18-17-16,18 17 16,-17 0-16,17-17 15,-18 17-15,18 1 0,0-1 16,-17-17-16,17-1 16,0 18-16,0-17 15,17 0 1,-17-1-16,0 18 0,18-17 15,-18 17-15,0-17 16,0-1-16,0 18 16,0-16-16,0-1 15,0-1-15,17 1 16,-17-1-16,0 18 16,0-17-16,18 17 15,-18-17-15,0 17 16,0 0-16,0-17 15,0 17-15,0-16 16,0-2-16,0 1 16,0-1-16,0 1 0,0-1 15,0 19-15,0-19 16,0 1-16,0 17 16,0 0-16,0 0 15,0-17-15,0 17 16,0-16-16,0 16 15,0-18 1,0 1-16,0 0 16,0-1-1,0 1-15,0-1 16,0 18-16,0-17 0,0 17 16,0 0-16,0 2 15,-18-2 1,18 0-16,-17 0 15,17 0-15,0-17 0,0 17 16,-18 0-16,18-17 16,0-1-16,0 1 15,0 0-15,0-1 16,18 2-16,-18-2 16,17 18-16,-17-17 15,0 0-15,0-1 16,18 1-16,-18-1 15,0 1-15,0 0 0,0-1 16,0 1 0,0-1-16,0 1 15,0-1-15,0 1 0,18 1 16,-18-3 15,0 3-15,0-2-1,0 1 1,0 0 0,0-54 15,0-16-31,0-2 16,0-16-16</inkml:trace>
  <inkml:trace contextRef="#ctx0" brushRef="#br0" timeOffset="1494">15928 7749 0,'17'-37'62,"-17"21"-46,0-3 31,0 2-32,0-1 1,0 1 0,18 17-16,-18-18 0,0 0 15,0 1-15,18-1 16,-18 1-16,0-1 16,17 0-16,-17 1 15,0-1-15,0 1 16,18-1-1,-18 1 1,17 17 31,-17 17-31,18 1-1,-18-1-15,17 18 0,-17-17 16,18 0-16,-18 17 15,18-18-15,-18 1 16,17 0-16,-17-1 16,18 1-16,-1-1 15,-17 2-15,18-3 16,0 3-16,-18-1 0</inkml:trace>
  <inkml:trace contextRef="#ctx0" brushRef="#br0" timeOffset="-8456.57">15839 7342 0,'-53'35'47,"36"-35"-31,-1 19 15,18-38 94,0 3-109,0-3-1,0 2-15,18-1 16,-18 0-16,17 1 16,-17-18-16,18 0 15,-1-1-15,1 1 16,17 0-16,-16 0 15,-3 0-15,-16-1 16,19 18-16,-2 0 16,-17 1-16,18-1 15,-18 1-15,0-1 16,18 18-16,-18 18 62,0 17-62,0 0 16,0 0-16,0 0 16,17 19-16,1-1 15,-1-18-15,1 0 16,-1-17-16,-17-1 16,0 1-16,18-18 15,0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4:53.06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8080 1248 0,'-18'0'62,"18"-17"-46,-17 17 15,-1 0 0,18 17-15,-17 1-16,17 0 16,0 17-16,0-18 15,-18 18-15,18 2 16,0-2-16,0 0 16,0-17-16,0 17 15,0-18-15,0 18 16,0-17-16,18-18 31,-18-18 16,0 1-47,0-1 16,0-17-16,0 0 15,0 17-15,17-17 16,1 18-16,-1-20 15,1 20-15,0-1 16,-1 1-16,2-1 16,-3 18-1,3 0-15,-1 0 0,-1 0 16,1 18 0,-1-18-16,1 17 15,0 18-15,-1-16 16,-17-1-16,0 17 15,0 0-15,0 0 16,0 18-16,0-18 16,0 0-16,0 0 15,0-17-15,0 1 16,0-38 31,0 1-47,0-17 15,0 18-15,0-19 16,18 19-16,-18-18 0,17 17 16,-17-17-16,18 17 15,17 1-15,-17-1 16,-1 1-16,1 17 16,-1 0-16,20 0 15,-20 17-15,1 1 16,-1-1-16,1 1 15,-1 17-15,-17 0 16,0 0-16,0 1 16,0-19-16,0 1 15,0-1-15,18 1 32,0-18-32</inkml:trace>
  <inkml:trace contextRef="#ctx0" brushRef="#br0" timeOffset="427.9">8910 1319 0,'52'-18'62,"-34"36"-46,17-18-16,0 0 16,0 0-16,-17 0 0,18 0 15,-18 0 1</inkml:trace>
  <inkml:trace contextRef="#ctx0" brushRef="#br0" timeOffset="616.04">8962 1601 0,'123'0'63,"-86"0"-63,-2 0 0</inkml:trace>
  <inkml:trace contextRef="#ctx0" brushRef="#br0" timeOffset="1451.61">9545 984 0,'0'89'62,"0"-72"-46,0 18-16,0-17 15,0-1-15,0 1 16,0 0 0,17-18 15,1 0-16,-1 0 1,1-18-16,-1 18 16,1 0-16,0 0 15,-1 0-15,1 18 16,-1-1-16,1 1 16,1-1-16,-2 1 15,1 0-15,-18-1 16,0 18-16,0-17 15,0 18-15,0-18 16,0 17-16,0-18 16,-18 19-16,-18-1 15,18-18-15,-17 1 16,18 17-16,-19-17 16,1-1-16,18-17 0,-1 18 15,1-18-15,-1 0 16,36-18 15,-1 1-15,1 17-16</inkml:trace>
  <inkml:trace contextRef="#ctx0" brushRef="#br0" timeOffset="1879.77">9545 1019 0,'0'0'0,"0"-35"63,17 35-63,18 0 16,-17 0-1,17-18-15,0 18 0,0-18 16,2 18-16,-2 0 15,-18 0-15,1 0 16</inkml:trace>
  <inkml:trace contextRef="#ctx0" brushRef="#br0" timeOffset="2681.25">10373 984 0,'-88'17'47,"53"1"-31,17-1-16,1 2 16,-1 16-16,1-17 15,-1 17-15,0 0 16,1 0-16,-1 18 15,18-18-15,0 18 16,-17-17-16,17-1 16,0 0-16,0 18 15,17-18-15,1 0 16,-1-17-16,1 17 16,0-17-16,-1-18 0,18 0 15,-17 0-15,0 0 16,17-18-16,-18 1 15,1-1-15,-1-17 16,1 17-16,1 1 16,-19-1-16,0 1 15,-19-1 1,1 0-16,1 18 16,-18 0-16,0 0 15,17 0-15,0 0 16,1 0-16,-1 0 0</inkml:trace>
  <inkml:trace contextRef="#ctx0" brushRef="#br0" timeOffset="3497.92">10779 1125 0,'0'0'16,"-106"-35"30,88 35-46,1 0 16,-1 0 0,1 0-16,-1 18 0,0-1 15,1 18-15,-1 1 16,18-1-16,-17 0 16,17 0-16,0 0 15,0 0-15,17 2 16,1-20-16,-1 18 15,1-17-15,0 0 16,17-1-16,-18 1 16,1-1-16,17-17 15,-16 18-15,-2-18 0,1 0 16,17 0 0,-17-18-16,-1 18 15,-17-17-15,18-1 0,-1 1 16,1-1-16,-18 0 15,18 1-15,-18-1 16,17 1-16,-17-20 16,0 20-16,0-18 15,0 17-15,0-17 16,0 0-16,0 17 16,0-17-16,0 17 15,0 1-15,0-1 16,-17 1-16,17-1 0,-18 18 15,0-17 1,1 17 0,-1 0-16,-17 0 0,17 0 15,1 17-15,-18-17 16,35 18-16,-19-1 16,19 1-16</inkml:trace>
  <inkml:trace contextRef="#ctx0" brushRef="#br0" timeOffset="4476.11">11362 1336 0,'-54'-35'63,"36"35"-48,1 18-15,-1-18 0,18 17 16,-17 18-16,-1-16 15,0 16-15,18 0 16,0 1-16,0-1 16,0 0-16,18-18 15,0 1-15,-18 0 16,17-18-16,1 0 16,-1-18-1,-17 0 1,18 1-16,-18-18 15,0 17-15,0 1 16,18 17 15,-18 17-31,17 18 16,2 0-16,-3 36 0,3-17 16,-1 16-1,-1-17-15,1-1 0,-1 1 16,-17-18-16,0 2 15,0-2-15,0-18 16,0 1-16,-17-1 16,-18 1-1,17-18-15,-1 0 16,-16 0-16,18 0 16,-1 0-16,18-18 15,-18 1-15,18-1 0,0 1 16,0-2-16,0-16 15,18 17-15,0-17 16,-1 18-16,18-19 16,2 1-16,-20 18 15,18-1-15,-17 0 16</inkml:trace>
  <inkml:trace contextRef="#ctx0" brushRef="#br0" timeOffset="4979.22">11785 1073 0,'35'-18'47,"-17"-1"-31,17 19-16,0 0 15,0 0-15,0-17 16,0 17-16,2 0 15,-2 0-15,-18 0 16,1 0 0</inkml:trace>
  <inkml:trace contextRef="#ctx0" brushRef="#br0" timeOffset="5265.28">11890 861 0,'0'35'62,"0"0"-46,0 0-16,0 18 15,18 1-15,-18-19 0,17 0 16,-17 0-16,18-17 16,0-1-16,-1 1 15</inkml:trace>
  <inkml:trace contextRef="#ctx0" brushRef="#br0" timeOffset="5547.9">11925 1548 0,'0'0'0,"53"0"63,-18 0-48,-16 0-15,16 0 16,0 0-16,0 0 15,-17 0-15,0 0 0</inkml:trace>
  <inkml:trace contextRef="#ctx0" brushRef="#br0" timeOffset="6217.51">12543 1371 0,'53'-35'62,"-36"18"-46,1-1-16,-1-17 0,2 17 15,-19-17-15,18 18 16,-1-19-16,-17 1 16,18 0-16,-18 18 15,0-1-15,0-1 16,0 2-16,17 17 15,-17 36 32,0-18-47,-17 17 16,17 17-16,-18-16 16,18 16-16,0-16 15,-17 16-15,17-17 16,0 19-16,0-19 0,0 1 15,0 16 1,0-34-16,0 17 0,0-17 16,17-18-16</inkml:trace>
  <inkml:trace contextRef="#ctx0" brushRef="#br0" timeOffset="6652.7">12878 1231 0,'0'88'46,"0"-36"-46,0-15 16,0-2-16,18 0 16,-18 0-16,17 0 15,1-17-15,-1-1 16,1-17-16,1 0 16,-2 0-16,1 0 15,-1-17-15,1-1 0,-18-17 16,17 0-1,-17 0-15,0 0 0,0-19 16,0 19-16,0-18 16,-17 0-16,-1 18 15,1 0-15,-1 0 16,1 17-16,-2 18 16,1 0-1,1 35-15,-1 0 16,18-17-16</inkml:trace>
  <inkml:trace contextRef="#ctx0" brushRef="#br0" timeOffset="7381.75">13425 1319 0,'0'0'0,"-88"-35"62,71 35-62,-2 17 16,1 1-16,1 17 15,17 1-15,0-1 16,0-17-16,0 17 16,0-17-16,17-18 15,1 0-15,1 0 16,-2 0-16,1-18 16,-1-17-1,-17 17-15,18 1 0,-18-1 16,0-1-16,18 38 31,-18-1-15,17 34-16,1 1 15,-1 17-15,1 1 16,-1 18-16,-17-37 16,18 19-16,-18-18 15,0-18-15,-18 19 16,18-38-16,-17 3 0,-1-2 15,-17-17-15,18 0 16,-1-17-16,0-2 16,18 3-16,0-21 15,0 20-15,0-1 16,0 1-16,18-19 16,17 19-16,0-18 0</inkml:trace>
  <inkml:trace contextRef="#ctx0" brushRef="#br0" timeOffset="9759.89">24291 9239 0,'0'0'0,"-19"0"47,19-17-16,-17 17-15,17-18-16,0 1 16,0-1-16,0-18 15,17 1-15,-17-1 0,19 19 16,-1-18-16,-1-1 16,-17 19-16,18-1 15,-1 1-15,-17-1 16,18 18-1,0 0-15,-1 0 16,1 18 0,-1-1-16,1 1 15,-18-1-15,17 19 16,-17-19-16,18 18 16,-18-17-16,0 0 15,0-1-15,0 1 0,0-36 47,0 1-31,0-1-16,0-17 0,0 17 15,18 1-15,-18-1 16,17 0-16,-17 1 16,18 17-16,-1 0 15,2 0-15,-1 0 16,-1 0-16,1 17 15,-18 19-15,17-19 16,1 1-16,-18-1 16,0 1-16,17 0 15,-17-36 17,0 0-32,18-17 15,0 18-15,-18-19 16,17 1-16,1 18 15,-1 17 1,1 0-16,0 35 16,-1 0-1,1 0-15,-1 0 16,1-17-16,-1 17 16,2-17-16,-1 18 15,-1-18-15</inkml:trace>
  <inkml:trace contextRef="#ctx0" brushRef="#br0" timeOffset="10263.82">25207 8815 0,'54'0'62,"-19"0"-62,-17 0 16,17 0-16,0 0 0,-17 19 16,17-19-1,-17 0-15,-18 16 16,-18-16 15</inkml:trace>
  <inkml:trace contextRef="#ctx0" brushRef="#br0" timeOffset="10459.82">25244 9098 0,'123'0'62,"-71"0"-62,-16-18 0,-1 18 16,0 0-16,0-18 15</inkml:trace>
  <inkml:trace contextRef="#ctx0" brushRef="#br0" timeOffset="11391.31">25984 8657 0,'-17'0'94,"17"18"-94,-18-1 16,0 18-16,18 0 15,-17 18-15,17 1 16,0-1-16,0-1 16,0-16-16,0 16 15,17-34-15,19 17 0,-19-17 16,18-1-16,-17 2 15,17-19 1,-17 18-16,17-18 0,-18 0 16,1-18-16,17-1 15,-16-16-15,-2 0 16,1 0-16,-18-18 16,17 0-16,-17 1 15,0 15-15,0 2 16,0-18-16,0 18 15,-17 0-15,-1 0 16,1 0-16,-2 0 16,-16-1-16,17 19 15,-17 17-15,0 0 0,17 0 16,1 17 0,-1 1-16,18 35 0,0 0 15,0-18-15</inkml:trace>
  <inkml:trace contextRef="#ctx0" brushRef="#br0" timeOffset="11832.99">26442 9010 0,'18'105'47,"-18"-51"-32,0-19-15,0 0 16,0 0-16,0 1 15,0-19-15,0 1 16,0-1-16,0 1 16,0 0-16</inkml:trace>
  <inkml:trace contextRef="#ctx0" brushRef="#br0" timeOffset="12389.19">26654 8534 0,'0'88'47,"0"-53"-47,18 0 16,-1 0-16,-17 0 15,18 1-15,0-19 16,-1 18-16,1-16 16,-1-1-16,19 17 15,-19-18-15,-17 18 16,19-17-16,-3 0 16,-16-1-16,0 1 15,0-1 1,0 1-16,-16-18 15,-3 18 1,2-18-16,-1 0 16,0 0-16,1 0 15,17-18 32</inkml:trace>
  <inkml:trace contextRef="#ctx0" brushRef="#br0" timeOffset="12704.8">26689 8463 0,'0'0'0,"141"-18"47,-122 18-31,-3 0-1,-16 18 17</inkml:trace>
  <inkml:trace contextRef="#ctx0" brushRef="#br0" timeOffset="13048.39">27077 8445 0,'18'89'47,"-18"-36"-47,17-1 0,1 1 16,-18 0-16,0 0 15,19-1-15,-19-15 16,0-2-16,0 0 16,0-18-16,0 1 15,0 0-15,0-36 31</inkml:trace>
  <inkml:trace contextRef="#ctx0" brushRef="#br0" timeOffset="13455.49">27307 8710 0,'-70'124'47,"52"-108"-32,0 21-15,1-20 16,-2 18-16,3-17 16,-3-1-1,38-17 32,-3 0-31,3 18-16,-2-18 15,1 0-15,0 18 16,-1-18-16,-17 17 16,18-17-16,-1 0 15,-17 18-15,18-18 31,-18 17-15,17-17 0,-17-17-16</inkml:trace>
  <inkml:trace contextRef="#ctx0" brushRef="#br0" timeOffset="14139.34">27554 8869 0,'0'0'0,"-35"-54"47,16 54-31,3 0-16,-3 19 15,-16-3-15,17 21 16,1-20-16,-1 18 16,1 0-16,17-17 15,0 0-15,0-1 16,0 1-16,17-1 15,18-17-15,1 0 0,0 0 16,-1 0-16,0-17 16,0-1-16,0 1 15,-17-19-15,-18 1 16,0 18-16,0-1 16,0 1-1,-18 17-15,1 17 16,17 1-16,-18 17 15,18 0-15,0 18 16,18 0-16,17 18 16,-17-18-16,-1 17 15,1-17-15,-1 0 16,-17-18-16,0 1 16,0-20-16,-17 3 15,-1-1-15,1-18 16,-19 0-16,1 0 15,0-18-15,17-1 16,-18 19-16,20-16 0,-3-3 16,19 2 15,19 17-31,-3-18 16,20 1-16,0 17 15,-19-18-15</inkml:trace>
  <inkml:trace contextRef="#ctx0" brushRef="#br0" timeOffset="14670.93">28083 8499 0,'17'16'62,"18"-16"-62,2 0 0,-2 0 16,0 0 0,0 0-16,0 0 0,0 0 15,-17 0-15,0 0 16,-1 0 0</inkml:trace>
  <inkml:trace contextRef="#ctx0" brushRef="#br0" timeOffset="14961.91">28207 8287 0,'0'0'0,"-18"17"63,18 18-63,0-17 15,18 35-15,-18-18 16,0 19-16,17-19 15,-17 18-15,0-18 16,18 0-16,-1 0 0,-17-17 16,18-18-1,-18 17-15</inkml:trace>
  <inkml:trace contextRef="#ctx0" brushRef="#br0" timeOffset="15253.95">28207 8887 0,'35'0'47,"0"0"-32,0 0-15,-17 0 16,17 0-16,0 0 16,-17 0-16,-1 0 0</inkml:trace>
  <inkml:trace contextRef="#ctx0" brushRef="#br0" timeOffset="15856.8">28753 8815 0,'89'-105'47,"-54"52"-31,-18 18-16,19-18 16,-19-1-16,1 2 15,-1 16-15,-17 1 16,0 0-16,0 17 15,0 1-15,0-1 16,0 36 0,0-1-1,0 19-15,0-1 16,0 18-16,0-1 16,0 20-1,0-20-15,0 19 0,0-19 16,0 1-16,18 1 15,0-19-15,-18 0 16,17 0-16,-17-17 16,18 0-16,-1-18 31</inkml:trace>
  <inkml:trace contextRef="#ctx0" brushRef="#br0" timeOffset="16159.48">29230 8375 0,'0'105'47,"17"-70"-47,-17 19 16,18-1-16,-18-18 15,17 0-15,-17 0 16,0-17-16,0-1 16,18 1-16,-18-36 31,18 1-31,-18-18 0</inkml:trace>
  <inkml:trace contextRef="#ctx0" brushRef="#br0" timeOffset="16459.48">29405 8622 0,'0'0'16,"-70"88"31,53-53-32,-1-18-15,0 1 16,1 0-16,-1-18 0,18 17 16,0 2-1,0-3 1,18-16-16,17 19 16,-17-19-16,-1 18 15,18-18-15,-17 17 16,17-17-16,-16 0 15,-2 0-15,1 0 16,-1 0 0,-17-17-16</inkml:trace>
  <inkml:trace contextRef="#ctx0" brushRef="#br0" timeOffset="17042.93">29688 8727 0,'0'0'16,"-35"-35"31,17 35-32,0 0-15,1 0 16,-1 18-16,-17-1 16,18 18-16,-1 1 15,18 0-15,0-1 0,0 0 16,0 0-16,35-17 16,-17-1-16,17 1 15,0-18-15,-17 0 16,17-18-16,-18 18 15,20-17-15,-37-1 16,16 18-16,-16-17 16,0 52-1,0-18 1,19 36-16,-2 0 16,1 0-16,-1 18 0,-17-1 15,18 1-15,-18-18 16,0-1-1,0-17-15,0 2 16,-18-20-16,1 1 16,-18-18-16,16 0 0,-16-18 15,17 1-15,-17-20 16,18 2-16,-1 0 16,0 0-16,18 0 15,0 0-15,18 17 16,35 0-16,1-17 15,-19 18-15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8:11.2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16795 12984 0,'0'-18'250,"-17"1"-219,17-1-15,0-1 0,0 3-1,0-3 1,0 2-16,0-1 15,0 1 1,-18 17-16,18-18 16,0 0-1,0 1-15,0-1 16,0 1-16,0-1 16,0 0-1,0 1-15,-18-1 0,18 1 16,0-1-16,-17 0 15,17 1 1,0-2-16,0 3 16,0-3-16,0 2 15,0-1-15,0 0 16,0-17-16,-18 18 0,18-1 16,0 0-16,0 1 15,0-1-15,0 1 16,0-1-1,0 1-15,0-19 16,0 19-16,0-18 16,0-2-16,0 20 0,0-18 15,-17 17-15,17 1 16,0-1-16,0 0 16,-18-17-16,18 18 15,0-19-15,0 1 16,0-1-16,0 20 15,0-21-15,0 2 16,-19 18-16,19-1 16,0 0-16,-16 1 15,16-1-15,0 1 16,0-18-16,-19 17 0,19 0 16,0-17-1,0 18-15,0-2 0,0 1 16,-16 18-16,16-17 15,0-1-15,0 1 16,0-19-16,0 19 16,0-18-16,0 17 15,0-17-15,-19 17 16,19 1-16,0-1 16,0 1-16,0-1 0,0-1 15,0 2 1,0-1-16,0 1 15,-17-18-15,17-1 0,0 19 16,0-18-16,0 17 16,0-17-16,-18 17 15,18 1-15,0-18 16,0 17-16,-18-18 16,18 18-16,0-17 15,0 17-15,0 1 16,0-1-16,0 1 15,0-1-15,0 1 16,0-1 0,0 0-16,0 1 15,0-1-15,0 1 16,0-1 0,0-1-16,0 3 0,0-3 15,0 2-15,0-1 16,0 0-16,0 1 15,0-1 1,0 1-16,0-1 16,-17 1-16,17-1 15,0 0-15,0 1 16,0-1-16,0 1 16,0-1-16,0 0 15,0 1-15,0-19 16,0 18-16,0 1 15,-18-19 1,18 19-16,0-1 0,0 1 16,0-1-16,0 0 15,0 1-15,0-1 16,0 1 0,-17-1-16,17-17 15,0 17-15,-18 1 16,18-2-16,0 2 15,-18-1 1,18 0 0,0 1-16,0-1 15,0 1-15,0-1 16,0 1-16,0-1 16,-17 0-16,17 1 15,0-1-15,0 1 16,0-1-1,0 0-15,0 1 16,0-1-16,0 1 16,0-2-1,0 2-15,0-19 16,0 19-16,0-1 16,0-17-16,0 17 15,0 1-15,0-1 16,0 1-1,0-1-15,0 0 16,0 1 0,0-1-16,0 1 15,0-2-15,0 3 16,-18-3-16,18 1 16,0 1-1,0-1-15,0 1 16,0-1-1,18 0 1,-18 1 0,0-1-1,17 18 32,-17-17-47,0-1 16,18 18-1,-18-17 1,0-1 15,0 0-15,0 1 0,18-1-1,-18 1-15,0-2 16,0 1-16,0 1 0,0-1 15,0 1 1,0-1-16,0 1 16,0-1-16,0 0 31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8:45.19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16845 12969 0,'0'0'0,"0"-18"109,0 1 173,0-1-267,0-1 1,0 2-16,0-1 16,0 1-16,0-1 15,17 1-15,-17-1 0,0 0 16,18 1-1,-18-1-15,0-17 0,18 17 16,-18 1-16,17-1 16,-17 1-16,18-1 15,-18-1-15,17 3 16,-17-3-16,18 2 16,-18-1-16,17 1 15,1-1-15,-18 0 16,19 1-16,-2-1 0,-17 1 15,0-1 1,18 0-16,-18 1 16,0-1-16,17 1 15,-17-1-15,18 1 0,-18-20 16,18 21-16,-18-3 16,17 2-16,-17-1 15,18 0-15,-18 1 16,0-1-16,17 1 15,-17-1-15,18 1 16,-18-19-16,17 19 16,-17-1-16,18 1 15,0-1-15,-18 0 16,17 1-16,1-2 16,-1 2-16,-17-1 15,18 1-15,1-1 16,-19 0-16,16 1 0,3-1 15,-2-17 1,1 17-16,-1-17 0,1 18 16,17-1-16,-17-17 15,-1 16-15,-17-16 16,18 18-16,0-19 16,-1 19-16,-17-18 15,18 17-15,-1-17 16,-17 17-16,18 1 15,0-18-15,-1 17 16,-17-17-16,19 16 16,-19 3-16,16-21 15,-16 20-15,19-1 0,-2 1 16,1-1 0,-18-17-16,35 17 0,-17 1 15,-18-18-15,17 17 16,1 0-16,-18 1 15,18-1-15,-18 1 16,17-2-16,-17 2 16,18-1-16,-18-17 15,17 17-15,1 1 16,-18-19-16,17 19 16,-17-1-16,0 1 15,18-18-15,-18 17 16,0 0-16,18 1 15,-18-2-15,17 3 0,-17-3 16,19 1-16,-19 1 16,16-1-16,-16 1 15,19-19-15,-19 19 16,0-1-16,18 1 16,-1-1-16,-17 1 15,18-1-15,-1 0 16,-17 1-16,18-1 15,-1-18-15,-17 18 16,18 1-16,0-1 16,-18 1-16,17-1 15,-17 1-15,18-1 16,-1 0-16,-17 1 0,18-1 16,0 1-16,-18-1 15,17 0-15,1-17 16,-18 18-16,17-1 15,2 1-15,-19-2 16,16 1-16,3 1 16,-19-1-16,18 1 15,-1-1-15,-17 0 16,18 1-16,-1-1 16,1 1-16,0-1 15,-1 18-15,1-17 16,-1-1-16,1 0 15,-1 1-15,19-1 0,-19 1 16,1 17 0,-18-19-16,17 19 0,20-18 15,-20 18-15,1-17 16,-1-1-16,1 1 16,17 17-16,-17-18 15,17 1-15,-18-1 16,19 0-16,-19 1 15,1-1-15,18 1 16,-20 17-16,3-18 0,-1 0 16,-1 18-1,1-17-15,17-1 16,-17 18-16,-1-17 0,1 17 16,-1-18-16,1 18 15,-1-19 1,1 19-16,0 0 0,-1 0 15,1-17-15,18 17 16,-18 0-16,17 0 16,0-18-16,-17 18 15,-1 0-15,1-17 16,-1 17-16,1 0 16,-1 0-16,-17-18 15,18 18-15,0 0 16,-1-17-16,1 17 0,-1 0 15,20-18 1,-2 18-16,-35-18 16,17 18-16,18 0 15,-17 0-15,17-17 16,-17 17-16,17-18 16,0 18-16,-17-17 15,17 17-15,-18 0 16,1 0-16,1-18 15,-2 18-15,1-18 16,-1 18-16,19 0 16,-19 0-1,1-17-15,17 17 0,-18-18 16,19 18 0,-19 0-16,1 0 15,-1-17-15,1 17 0,1 0 16,-3 0-16,3 0 15,-2 0 1,1-18-16,-1 18 16,1 0-16,0 0 15,-1 0-15,1 0 16,17 0-16,-17 0 16,-1 0-1,1 0-15,17 0 16,-18 0-16,20 0 15,-21-17-15,3 17 16,-2 0-16,19 0 0,-19 0 16,1 0-1,-1 0-15,1 0 16,-1 0 0,1 0-16,17 0 0,-17 0 15,17 0-15,-17 0 16,18 0-16,-19 0 15,19 0-15,-19 0 16,1 0-16,-1 0 16,1 17-16,17-17 15,-17 0-15,17 0 16,-18 0-16,19 0 0,-19 0 16,18 0-1,-16 0-15,-2 0 0,1 0 16,0 0-1,-1 0-15,1 0 16,-1 0-16,1 0 16,0 0-16,-1 0 15,1 0-15,-1 0 16,1 0 0,-1-17-16,1 17 15,0 0-15,-1 0 16,2 0-16,16 0 15,-17 0 1,-1 0-16,1 0 16,17 0-16,-18-18 15,19 18-15,-1 0 16,-18 0-16,19 0 0,-19 0 16,18-19-16,0 19 15,2 0-15,15 0 16,1 19-16,0-19 15,17 18-15,2-1 16,-20 1-16,19-18 16,-19 0-16,-16 17 15,-1-17-15,0 0 0,-16 0 16,-2 0 0,1 0-1,-1 0-15,1 0 16,-1 0-1,19 0-15,-19 0 0,1-17 16,-1 17-16,19 0 16,-19 0-16,1 0 15,-1 0-15,18 0 16,-17 0-16,18-18 16,-1 18-16,-17 0 15,17 0-15,0 0 16,0 0-16,-17 0 15,0 0-15,17 0 16,-18 0-16,1-17 16,1 17-16,-2 0 15,1 0-15,-1 0 16,1 0-16,-18-18 16,17 18-16,1 0 15,17 0 1,0 0-16,1 0 15,34 0-15,1 0 16,17 0-16,-18 0 16,-17 0-16,0 0 15,-18 18-15,-16-18 16,-2 0-16,1 0 16,17 0-1,-17-18-15,-1 18 16,18 0-16,-17 0 0,0 0 15,-1-19 1,1 19-16,-1 0 0,1 0 16,0 0-16,-1-17 15,2 17-15,-3 0 16,3 0-16,-2 0 16,1 0-16,0-18 15,-1 18-15,18 0 16,-17 0-16,17 0 15,-17-17-15,17 17 16,-18 0-16,1 0 16,0 0-16,-1-18 15,2 18-15,-3 0 0,3 0 16,-1-18-16,-1 18 16,18 0-16,0-17 15,1 17-15,-1 0 16,0 0-16,0 0 15,-17 0-15,-1-18 16,18 18-16,-16 0 16,-1 0-16,-1 0 15,1 0-15,-1 0 16,1 0-16,0 0 16,-1 0-16,1 0 15,-1 0-15,1 0 16,-1 0-16,1 0 15,0 0 1,-1 0 0,2 0-1,-3 0-15,3 0 16,-1 0 0,-1 0-1,1 0 48,-71 0-16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8:15.8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23148 8369 0,'0'35'63,"0"-18"-48,0 1-15,0 0 16,0-1 0,0 2-16,0-3 0,0 3 15,0-1 1,0-1-16,0 1 0,18-18 16</inkml:trace>
  <inkml:trace contextRef="#ctx0" brushRef="#br0" timeOffset="184.81">23131 8104 0</inkml:trace>
  <inkml:trace contextRef="#ctx0" brushRef="#br0" timeOffset="1566.28">23431 8386 0,'-53'-52'62,"34"52"-46,3 0-16,-3 0 16,1 0-16,1 0 15,-1 0-15,1 0 16,-1 0-16,1 17 15,17 1-15,0-1 16,0 18-16,0-17 16,0 17-16,0-16 15,17-3-15,1 3 0,-1-19 16,1 0 0,-1 0-16,1 0 15,1-19-15,-3 3 16,-16-20-16,19 18 15,-19-17-15,0 0 16,0 0-16,0 17 16,0-17-16,0 17 15,0-17-15,0 17 16,0 1 0,0 34 46,0 1-62,0 0 0,17 17 16,-17-18-16,0 19 15,0-1-15,0 0 16,0-18-16,0 1 16,18 0-16,0-1 15,-1-17-15,1 19 16,-1-19-16,1 0 15,-1 0-15,19-19 0,-19 19 16,1-17-16,-1-19 16,-17 19-16,18-1 15,-18-17-15,0 18 16,0-1-16,0 0 16,0 1-16,-18-1 15,1 18 16,17 18-15,0 17 0,-18-17-16,18-1 15,0 1-15,0-1 16,0 1-16,18-1 31,-1-17-15,1 18-1,0-18-15,-1 18 16,1-18-16,-18 17 16,17-17-16</inkml:trace>
  <inkml:trace contextRef="#ctx0" brushRef="#br0" timeOffset="2139.79">23924 8369 0,'0'0'0,"-106"17"47,106 1-31,0-1 0,0 1-16,0 0 15,18-18 1,0 17-16,-1-17 15,1 0 1,-1 0-16,1 0 31,-1 0-15,-17 19 0,18-3-1</inkml:trace>
  <inkml:trace contextRef="#ctx0" brushRef="#br0" timeOffset="2320.13">23924 8034 0,'0'0'0,"53"-53"47</inkml:trace>
  <inkml:trace contextRef="#ctx0" brushRef="#br0" timeOffset="2718.25">24117 8228 0,'0'0'0,"18"-124"31,-1 89-15,-17 0-16,0 17 15,0 0-15,-17 1 16,17-1-16,-18 18 16,1 0-16,-1 0 15,1 18-15,-1-1 16,18 19-16,0-1 0,-18 0 16,18 19-1,0-19-15,0 0 0,0 0 16,18 0-1,0 1-15,-1-19 0,18-17 16,-17 18 0,18-18-16,-18 0 0,17 0 15,-18 0-15,1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8:46.7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20074 10075 0,'0'0'0,"-18"35"110,18-18-95,0 19-15,0 0 16,0-1-16,0-17 16,-17 17-16,17-18 15,0-34 48,0-18-48,0 17-15,0-17 16,0 16-16,0 2 16,0-1-16,0 0 15,0 1-15,17-1 16,1 1 0,-1 17-16,1-18 15,0 18-15,-1 0 16,1 0-1,-1 0 1,1 0 0,-18 18-16,0-1 31,0 1 0,-18-1-15,1-17-1,-1 0 1,18 18-16,18 0 31,17-18-15,0 0 0,-16 0-1,-2 0-15,1 0 0,0 0 16,-1 0-1,1 0 1,-18 17 15</inkml:trace>
  <inkml:trace contextRef="#ctx0" brushRef="#br0" timeOffset="485.27">20567 10057 0,'-17'18'63,"-1"-1"-48,18 1 1,0-1-16,0 1 0,0 0 31,0-1-31,0 2 16,18-19-16,-18 16 15,17-16-15,2 19 16,-3-19 0,3 0-1,-1 0 1,-1 0-1,-17-19 17</inkml:trace>
  <inkml:trace contextRef="#ctx0" brushRef="#br0" timeOffset="776.79">20532 9987 0,'0'0'0,"107"-53"62,-90 53-46,1 0-16,-1 0 0,1 0 16,0 0 15</inkml:trace>
  <inkml:trace contextRef="#ctx0" brushRef="#br0" timeOffset="955.83">20479 10110 0,'107'-18'47,"-91"18"-32,3-17-15,-1 17 0</inkml:trace>
  <inkml:trace contextRef="#ctx0" brushRef="#br0" timeOffset="1519.97">20691 10234 0,'0'-19'62,"18"3"-46,-18-3-16,18 2 16,-1-1-1,-17 0-15,18 1 0,-1-18 16,1 17-16,-1 1 15,1-1-15,0 0 16,-1 18-16,1-17 16,-1 17-1,2 0-15,-1 0 16,-1 0 0,-17 17-1,18-17-15,-18 18 16,0 0-16,0-1 0,0 1 31,0-1-31,0 1 16,0-1-1,-18 1 1,1-18-16</inkml:trace>
  <inkml:trace contextRef="#ctx0" brushRef="#br0" timeOffset="1761.15">20797 10110 0,'53'-18'47,"-36"18"-31,1 0-16,-1 0 15,2 0 1</inkml:trace>
  <inkml:trace contextRef="#ctx0" brushRef="#br0" timeOffset="2201.97">21202 9952 0,'0'0'0,"0"17"47,-17 1-31,17-1-1,-18 1-15,18 0 0,0-1 16,0 1 15,18-18-15,-1 0-1,1 0 1,-1 0-16,1 0 16,1 0-16,-2 0 15,1 0 1,-1 0-16</inkml:trace>
  <inkml:trace contextRef="#ctx0" brushRef="#br0" timeOffset="2472.67">21485 9863 0,'0'0'0,"0"71"62,0-53-62,0 17 16,0-18-16,-18 1 15,18 0 1,0-1-16</inkml:trace>
  <inkml:trace contextRef="#ctx0" brushRef="#br0" timeOffset="2758.96">21785 9934 0,'0'0'16,"0"35"30,0 0-30,0-17-16,-18-18 16,18 18-16,0-1 15,-18 1 1</inkml:trace>
  <inkml:trace contextRef="#ctx0" brushRef="#br0" timeOffset="2989.33">21661 9880 0,'0'0'0,"18"-17"62,17 17-62,-17 0 16,-1 0-16,1 0 16,17 0-16,0 0 15,-17 0-15</inkml:trace>
  <inkml:trace contextRef="#ctx0" brushRef="#br0" timeOffset="3443.09">22049 9952 0,'0'-18'78,"18"-1"-78,-18 3 0,18-20 16,-1 18-16,1 1 15,-18-1-15,17 0 16,1 1-16,-1-1 16,1 18-1,0 0 1,-1 0-1,1 18-15,-1-1 16,-17 1-16,18 17 16,-18-17-16,19 18 15,-19-20-15,0 3 16,0-1-16,0-1 16,0 1-1,0-1 1</inkml:trace>
  <inkml:trace contextRef="#ctx0" brushRef="#br0" timeOffset="3623.43">22067 9969 0,'0'0'0,"123"-17"15,-70-1 1,1-1-16,-2 19 16,-17 0-16,-17 0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7:09.49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24011 13607 0,'0'0'16,"-18"-17"15,1 17 0,-1 0-15,1 0-1,-2 0-15,1 0 16,1 0-16,-1 17 16,1 1-16,-1-1 15,0 1-15,1 0 0,-1 18 16,18-20 0,-17 20-16,17 0 0,0-1 15,0 0-15,0-17 16,17 17-16,1 0 15,-1-17-15,1-1 16,17 2-16,-17-19 16,-1 0-16,1 16 15,1-16-15,-2 0 16,1-16 15,-18-3-31,17 19 16,-17-17-16,18-1 0,-18 0 15,0 1-15</inkml:trace>
  <inkml:trace contextRef="#ctx0" brushRef="#br0" timeOffset="319.8">23729 13272 0,'0'0'15,"17"0"32,1 0-31,-1 0-16,18 0 15,-17 0-15,17 0 16,-17 18-16,17-18 16,-16 17-16</inkml:trace>
  <inkml:trace contextRef="#ctx0" brushRef="#br0" timeOffset="1037.26">24311 13678 0,'0'0'0,"-72"-36"46,55 36-30,-1 0 0,1 18-1,-1 17-15,18-16 16,-17 16-16,17-18 16,0 19-16,0-19 15,0 1-15,0-1 16,17 1-16,1 17 15,-1-17-15,1-18 16,-1 0-16,1 0 16,1 0-16,-2 0 15,-17-18-15,18 1 0,-18-1 16,17 53 15,-17-17-15,18 17-16,0 19 15,-18-19-15,17 0 16,1-17-16,17-1 16,-17-17-16</inkml:trace>
  <inkml:trace contextRef="#ctx0" brushRef="#br0" timeOffset="1607.74">24699 13607 0,'0'0'16,"-123"53"30,123-35-30,-19 18-16,19-20 16,0 20-16,0-18 15,0 0-15,0-1 16,19 1-16,-3-1 16,3-17-16,16 18 15,-17-18-15,-1 18 16,1-18-16,-18 17 15,17 1-15,-17-1 16,0 1-16,0 0 16,-17-1-16,-1 2 15,1-3 1,-19 20-16,19-36 0,-2 18 16,3-18-16,32-18 31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8:08.7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15926 12699 0,'0'-17'47,"18"-1"124,-1 18-171,1-18 16,-1 18-16,18-17 16,1 17-16,-19-19 15,18 19-15,2 0 16,-20 0-16,1-16 16,-1 16-16,1 0 15,0 0-15,-1 0 0,1-19 16,-1 19-16,1 0 15,17 0-15,-17 0 16,-1 0-16,1 0 16,-1 0-1,1 0-15,1-17 0,-2 17 16,1 0-16,-1 0 16,1 0-16,-1 0 15,1-18-15,0 18 16,-1 0-16,18 0 15,1 0 1,-19 0 0,1 0-16,-1 0 15,1 0 1,-1 0 0,1 0-1,1 0 1,-2 18-16,1-18 15,-1 0 1,1 0-16,0 0 16,-1 0-16,-17 17 15,0-34 63,-17 17 626,17-18-361,0 0-327,0 1 15,0-1 47,0 1 63,0-1-110,0 0-15,0 1-1,0-1 1,-18 1-16,18-1 16,0 1-1,0-1 1,0-1 0,0 2-1,0-1 1,0 1-1,0-1 1,0 0 62,0 1 47,0-1-47,0 1-46,-18 17-32,18-18 46,-17 18-14,17-17-17,0 34 251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21:25.53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0 194 0,'24'0'172,"0"0"-172,1 0 0,47 0 16,-48 0-16,73 0 0,-24 0 0,-25 0 0,73 48 15,24-48-15,-24 0 16,-97 0-16,49 0 0,-49 0 0,73 0 0,-73 24 0,24-24 16,1 0-16,-1 0 0,-24 0 0,0 0 15,1 0-15,47 49 0,-48-49 16,1 0-16,-1 0 15,0 0-15,0 0 16,0 0-16,25 0 0,-25 0 16,0 0-16,0 0 0,0 0 0,1 0 0,-25 24 15,24-24-15,0 0 0,24 0 0,-23 0 16,-1 0-16,0 0 0,0 24 16,0-24-16,1 0 0,23 0 15,-24 0-15,0 0 0,0 0 16,1 0-16,-1 0 0,0 0 0,24 0 15,-23 0-15,-1 0 0,0 0 16,0 0-16,0 0 0,1 0 16,23 0-16,-24 0 0,0 0 0,0 24 15,1-24-15,-1 0 0,0 0 16,0 0-16,25 0 0,-25 0 16,0 0-16,0 0 0,0 0 0,1 0 15,-1 0-15,24 0 0,-24 0 0,1 0 0,-1 0 16,0 0-16,0 0 0,0 0 0,25 0 0,-25 0 0,0 0 15,0 0-15,0 0 0,1 0 0,-1 0 0,24 0 0,-24 0 16,1 0-16,-1 0 0,0 0 16,0 0-16,0 0 0,0 0 15,25 0-15,-25 0 0,0 0 16,0 0-16,1 0 0,-1-24 0,0 24 16,24 0-16,-23-24 15,-1 24-15,0 0 0,0 0 0,0 0 16,0 0-16,25 0 0,-25 0 0,0 0 15,0 0-15,1 0 0,-1 0 0,0 0 0,24-24 16,-23 24-16,-1 0 0,0 0 0,0 0 16,0 0-16,1 0 15,-1 0-15,24 0 0,-24 0 0,0 0 16,1 0-16,-1 0 16,0 0-16,0 0 0,25 0 15,-25 0-15,0 0 0,0 0 0,0 0 16,1 0-16,-1-25 0,24 25 0,-24 0 15,0 0-15,1 0 0,-1 0 16,0 0-16,0 0 16,25 0-16,-25 0 0,0 0 15,0 0-15,0 0 0,1 0 16,-1 0-16,0 0 0,24 0 0,-24 0 16,1 0-16,-1 0 0,0 0 0,-24-24 0,24 24 0,0 0 15,25 0-15,-25 0 0,0 0 0,0 0 16,1 0-16,-1 0 0,0 0 15,24 0-15,-23 0 0,-1 0 0,0 0 16,0 0-16,0 0 0,0 0 16,25 0-16,-25 0 0,0 0 0,0-48 0,1 48 0,-1 0 15,0 0-15,0 0 0,25 0 0,-25 0 0,0 0 0,0 0 16,0 0-16,0 0 0,1 0 0,23 0 0,-24 0 16,0 0-16,1 0 0,-1 0 0,0 0 0,0 0 15,25 0-15,-25 0 0,0 0 0,0 0 16,0 0-16,0 0 0,1 0 0,23 0 15,-24 0-15,0 0 0,1 0 0,-1 0 0,0 0 0,0 0 16,0 0-16,25 0 0,-25 0 0,0 0 0,0 0 0,1 0 16,-1 0-16,0 0 0,24 0 0,-24 0 15,1 0-15,-1 0 0,0 0 0,0 0 16,0 0-16,25 0 16,-25 0-16,0 0 0,0 0 0,1 0 0,-1 0 15,0 0-15,0 0 0,24 0 0,-23 0 0,-1 0 0,0 0 0,0 0 16,0 0-16,1 0 0,23 0 0,-24 0 0,0 0 0,1 0 15,-1 0-15,48 0 0,-48 0 0,1 0 0,-1 0 0,0 0 16,0 0-16,0 0 0,25 0 0,-25 0 0,0 0 16,0 0-16,1 0 0,-1 0 0,0 0 0,0 0 15,25-24-15,-25 24 0,0 0 16,0 0-16,0 0 0,0 0 16,1 0-16,23 0 0,-24 0 15,0 0-15,1 0 0,-1-25 16,0 25-16,0 0 0,25 0 0,-25 0 15,0 0-15,0 0 0,0 0 0,0 0 16,1 0-16,23 0 0,-24 0 16,0 0-16,1 0 0,-1 0 0,0 0 0,0 0 15,0 0-15,25 0 0,-25 0 0,0 0 0,0 0 0,0 0 16,1 0-16,-1 0 0,24 0 0,-24 0 0,1 0 16,-1 0-16,0 0 0,0 0 0,0 0 0,25 0 0,-25 0 15,0 0-15,0 0 0,1 0 16,-1 0-16,0 0 0,24 0 0,-24 0 0,1 0 15,-1 0-15,0 0 0,0 0 16,0 0-16,1 0 0,23 0 16,-24 0-16,0 0 0,1 0 15,-1 0-15,0 0 0,0 0 0,24 0 16,-23 0-16,-1 0 0,0 0 0,0 0 16,0 0-16,1 0 0,23 0 0,-24 0 15,0 0-15,1 0 0,-1-24 0,0 24 0,0 0 16,24 0-16,-23 0 0,-1 0 0,0 0 15,0 0-15,0 0 0,1 0 16,-1 0-16,24 0 0,-24 0 0,1 0 0,-1 0 16,0-24-16,0 24 15,0 0-15,25 0 0,-25 0 0,0 0 16,0 0-16,0 0 0,1 0 16,-1 0-16,24 0 0,-24 0 15,1 0-15,-1 0 16,0 0-16,0 0 15,0 0-15,25 0 0,-25 0 16,0 0-16,0 0 16,0 0 265,1 0-281,-1 0 0,0 0 16,24 24-16,-23-24 15,-1 0 1,-24 24 359,-24-24-360,-25 0-15,25 0 0,0 25 16,0-25-16,-1 0 0,1 0 0,0 48 16,0-48-16,48 0 281,0-24-281,0 0 16,-24-1-16,25 25 0,-1 0 15,-24-24-15,24 24 281,24 0-234,-72 0 156,0-24-203,0 24 0,0 0 16,-1 0 0,25-24-16,-24 24 93,0 0-93,24-24 0,-24 24 16,-24 0 0,48-49-16,-25 49 15,1 0 235,0 0-250,24-24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9:04.01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18461 2684 0,'-18'0'94,"1"0"-78,-1 0-1,-17 0-15,18 17 16,-1 1-16,-17-18 15,17 17-15,-17 1 16,0 0-16,-1-1 16,1 1-16,-1-18 15,1 17-15,0 1 16,0-1-16,-18 2 16,18-1-16,-19-1 15,19 1-15,-18-1 16,1 19-16,-1-19 15,18 1-15,-18 17 16,18-18-16,-1 1 16,0 0-16,1-1 15,18 1-15,-19-1 0,19 1 16,-1-18-16,1 19 16,-1-2-16,1 1 15,-1-18-15,0 17 16,-18 1-16,1-1 15,17 1-15,-17 0 16,0-1-16,17 1 16,-17-1-16,18 1 0,-18 0 15,17-1-15,0 1 16,1-1-16,-18 1 16,16-18-16,1 17 15,1 1-15,-1 1 16,1-19-16,17 17 15,-18-17-15,1 18 16,-1-18-16,0 17 16,1-17-16,-1 18 15,1-18-15,-1 18 16,0-18-16,1 0 16,-1 17-16,1 1 15,-1-18-15,1 17 16,-2 1-16,-16-18 15,17 18-15,1-1 16,-1-17-16,0 18 16,1-18-16,17 17 15,-18-17-15,1 0 32,17 18-32,0-1 15,-18-17 1,18 18-16,-17-18 15,-1 19 1,0-19-16,1 16 16,-1-16-16,1 19 15,-20-2-15,20-17 16,17 18-16,-18-18 0,1 18 16,34-18 30,18-18-30,2 0-16,-2 18 0</inkml:trace>
  <inkml:trace contextRef="#ctx0" brushRef="#br0" timeOffset="615.72">16327 3671 0,'-17'0'63,"-1"0"-47,1 0-1,-1 0-15,-1 0 31,2 18-15,-1 0 0,1 17-16,17 0 15,-18 0-15,1 0 16,-1 1-16,0 0 16,1-1-16,-1 0 15,1-18-15,-1 1 16,0 0-16,18-1 15,-17-17 1,34 0 0,19 0-1,-1-17-15,0-1 16,0 18-16,0-18 16,0 18-16,2-17 15,-2 17-15,-18 0 16,19 0-16,-19 0 15,18 0-15,0 0 16,-17 0-16</inkml:trace>
  <inkml:trace contextRef="#ctx0" brushRef="#br0" timeOffset="2131.59">21389 2719 0,'0'0'16,"-18"-18"31,18 1-32,0 34 48,18 1-63,-18-1 0,35 1 15,-17 0 1,-1-1-16,20 18 0,-2-17 16,0-1-16,0 20 15,0-20-15,18 18 16,-18-17-16,0 0 16,0-1-16,2 18 15,-20-17-15,18-1 16,1 19-16,-1-1 15,-18-18-15,18 20 16,1-2-16,-19-18 16,18 18-16,-17-17 15,18 0-15,-1-1 16,-17 18-16,17-17 16,-17 0-16,17-1 0,0 1 15,0 17 1,0-18-16,2 20 0,-2-20 15,0 1-15,0 17 16,0-17-16,0 17 16,18-18-16,-18 1 15,0 0-15,2-1 16,-2 18-16,-18-17 16,1-18-16,17 17 15,-17 1-15,-1 1 16,1-3-16,-1 3 0,19-2 15,-19 1 1,1 0-16,-18-1 0,17-17 16,-17 18-1,18-18-15,0 0 32,-18 17-17,17-17-15,2 0 16,-3 0-16,3 18 15,-2-18 1,1 0-16,0 0 16,-1 17-16,1-17 31,-1 0-31,-17 18 0,18-18 16,0 0-1,-1 18-15</inkml:trace>
  <inkml:trace contextRef="#ctx0" brushRef="#br0" timeOffset="2627.21">23329 3777 0,'0'17'125,"0"1"-125,18 1 31,-1-3-31,1 3 0,0-2 16,-1-17-1,2 18-15,-3 0 0,3-1 16,-19 1-16,18-18 16,-18 17-16,-18 1 31,-1-18-15,-16 17-16,0-17 15,0 18-15,-18 0 16,0-1-16,18-17 0,0 18 15,0-1 1,16 19-16,-16-19 0</inkml:trace>
  <inkml:trace contextRef="#ctx0" brushRef="#br0" timeOffset="4346.01">26452 6282 0,'0'-18'63,"0"36"15,0-1-62,0 19-16,0-1 15,0 0-15,0 0 16,0 19-16,0-19 0,-18 0 16,18 0-16,0 1 15,0-1 1,0-18-16,0 19 0,0-1 15,0 1-15,0-20 16,0 21-16,-17-20 16,17 1-16,0 17 15,0-17 1,0-1-16,0 1 16,0-1-1,-18-17 1,18 18-16,0-1 15,-19 1-15,19 0 16,0-1-16,0 1 16,0-1-1,0 2 1,0-1 0,0-1-1,0 1-15,0-1 16,0 1-16,0-1 15,0 1 1,0 0-16,0-1 16,0 1-16,0-1 15,0 1-15,0 0 16,0-1 0,0 1 46,0-1-31,-16 1-31,16-1 16,0 2 0,16-19 30</inkml:trace>
  <inkml:trace contextRef="#ctx0" brushRef="#br0" timeOffset="6269.26">26380 9368 0,'0'-35'62,"0"53"63,0-1-109,0 1-16,0 18 0,0-1 16,0 0-16,0 0 15,0 1-15,0 16 16,0-16-16,-16-1 16,16 0-16,0 1 15,-19-1-15,19 0 16,0 1-16,0-1 15,-17 0-15,17 0 16,0-17-16,-18 17 16,18-18-16,0 20 15,0-20-15,0 1 0,0-1 16,0 19-16,0-19 16,0 1-16,0-1 15,0 1-15,0-1 16,-18 1-16,18 0 15,0-1-15,0 1 16,0-1 0,0 1-1,0 1 1,0-3-16,0 3 16,0-2-16,0 1 15,0-1-15,0 1 16,0 0-16,0-1 15,0 1 1,0-1-16,0 1 0,0 0 16,0 17-16,0 0 15,0 0-15,0-16 16,0-3-16,0 3 16,0-2-16,0 1 15,0 0 1,0 17-1,-17-18-15,17 19 16,0-1-16,0 0 16,0 0-16,0 0 15,0 0-15,0-16 16,0 16-16,0-17 0,0-1 16,0 1-1,0-1-15,0 1 0,0 0 16,0-1-16,0 18 15,-18-17-15,18 0 16,0 17-16,0-18 16,0 2-16,0-3 15,0 3 17,-17-1-17,17-1-15,0 1 16,0-1-16,0 1 15,0 17-15,0-17 16,0-1-16,0 1 16,0-1-16,0 1 31,0 0 0</inkml:trace>
  <inkml:trace contextRef="#ctx0" brushRef="#br0" timeOffset="6787.18">26064 11521 0,'35'123'47,"-17"-106"-31,-18 1 0,17-1-16,-17 2 15,18-1-15,-18-1 16,17 1-16,1-18 15,-18 17-15,18-17 16,-1 0 0,1 0-1,-1 0-15,1-17 16,-1-18-16,1 17 16,17-1-16,-16-16 0,-3 0 15,21 0-15,-20 17 16,1-17-16,-18 18 15,17-1-15,1 0 16,-18 1 0,17 17-1</inkml:trace>
  <inkml:trace contextRef="#ctx0" brushRef="#br0" timeOffset="8692.71">15603 6105 0,'-70'-35'63,"52"35"-48,18-18-15,-17 18 16,-1 0 15,1 0-15,-1 0 0,1 0 15,17 18 0,0-1-15,17 20-16,1-21 15,-1 20-15,1-18 16,17 17-16,-17 0 16,-1 0-16,18 1 15,-16 16-15,-1-16 16,17 16-16,-18-16 15,19 17-15,-19-18 16,1 18-16,17-18 16,-18 18-16,1-18 15,17 19-15,-17-19 16,-1 0-16,1 18 16,1-18-16,16 0 15,-18 1-15,1-1 16,-1 1-16,-17-1 0,18-17 15,0 17-15,-1 0 16,-17-17-16,18 17 16,-1-18-16,1 1 15,-18 0-15,18-1 16,-1 1-16,-17-1 0,18-17 62,-18 18-46,17-18 15,-17-18 16</inkml:trace>
  <inkml:trace contextRef="#ctx0" brushRef="#br0" timeOffset="9144.84">15921 7164 0,'0'0'16,"36"-17"31,-36 34-32,18-17-15,-1 18 16,-17-1-16,35 18 15,-17-17-15,0 17 16,17 0-16,0-17 16,-17 17-16,17-17 0,-18-1 15,18-17-15,-35 18 16,19-18-16,-1-18 31,-18 1-31,0-1 16,0-17-16,0 0 15,0 0-15,0-1 16,0 1-16,17 18 16,-17-1-16,0 1 15,0-1-15</inkml:trace>
  <inkml:trace contextRef="#ctx0" brushRef="#br0" timeOffset="10579.84">13558 6124 0,'-36'-37'63,"19"37"-48,-1-17 1,1 17-16,-1 0 78,1 0-62,-1 17-1,0 1-15,-17 1 16,18-3-16,-20 3 16,2 16-16,0 0 15,-18-17-15,18 17 16,0 0-16,-18 0 15,18 0-15,-19 1 16,2 0-16,16 16 16,-16-16-16,17-1 15,-1 0-15,1 0 16,0 0-16,0 1 0,-1-19 16,1 1-1,17-1-15,-17 18 0,17-16 16,1-1-16,-1-1 15,0 1-15,1 17 16,-1-17-16,1-1 16,-18 18-16,17-17 15,-1-1-15,-16 1 16,18 17-16,-1-17 16,0-1-16,-17 2 15,18-1-15,-1-1 0,0 18 16,18-17-1,-17-1-15,-1 1 0,18 0 16,0-1-16,-17-17 16,17 18-16,0-1 15,-18 1 1,18 0 0,-17-1-1,17 1 1,-18-1 15,18 1 0,-18-18-31,36 0 47,0-18-47,-18 1 0</inkml:trace>
  <inkml:trace contextRef="#ctx0" brushRef="#br0" timeOffset="11013.56">12129 7147 0,'-70'35'63,"52"-18"-63,1 1 15,-2 17-15,3-17 16,-3-1-16,1 18 15,18-17-15,0 0 16,-17 17-16,17-18 0,0 1 16,0-1-1,17 2 1,1-19 0,1 0-1,-3 0 1,3 0-16,16-19 0,0 19 15,0-17-15,0 17 16,1-18-16,-1 1 16,18-1-16,-36 18 0</inkml:trace>
  <inkml:trace contextRef="#ctx0" brushRef="#br0" timeOffset="12620.12">11089 9210 0,'-18'0'62,"1"0"-15,17 18-31,0 17-16,0 0 16,0 18-16,0-18 15,0 19-15,17-19 16,-17 17-16,0 1 15,18-18-15,-18 18 16,0-18-16,0 19 0,0-1 16,0-18-16,0 18 15,0-18-15,0 0 16,0 0-16,0 0 16,0 2-16,0-2 15,0 0-15,0 0 16,0-17-16,0 17 15,0 0-15,17-17 16,-17 17-16,0 0 16,0 0-16,0-16 15,0 16-15,0 0 16,0-17-16,0 17 16,0 0-16,0 0 15,0 0-15,0-17 16,0 17-16,0-16 0,0 16 15,0 0-15,-17 0 16,17 0-16,0-17 16,0 17-16,0 0 15,0 0-15,0-17 16,0 17-16,0 0 16,0-16-16,0 16 15,0 0-15,0-17 16,0 17-16,-18-17 15,18-1-15,0 1 16,0-1-16,0 1 16,0 17-16,0-17 15,0 18-15,0-1 0,0-17 16,0 17-16,0-18 16,0 1-1,0 0-15,0-1 16,0 1-1,0-1 1,0 1 0,0-1-1,0 1 1,0 0-16,-17-1 16,17 1-16,0-1 15,0 2 1,0-1-16,0-1 15,0 1-15,0-1 16,0 1 0,0-1-1,0 1-15,0 0 16,0-1 0,0 1-16,0-1 15,0 1 1</inkml:trace>
  <inkml:trace contextRef="#ctx0" brushRef="#br0" timeOffset="13032.82">10894 11573 0,'0'0'15,"0"18"63,0 17-78,18 0 0,0 0 16,-1 19-16,1-19 16,17 18-16,-16 0 15,16-18-15,-18 0 16,18-17-16,-17-1 16,0 1-16,-1-18 15,1 0 1,-18-18-16,17-17 15,-17 18-15,18-36 16,0 18-16,-1-1 16,-17 1-16,18 0 15,17 18-15,-18-1 0,1-1 16</inkml:trace>
  <inkml:trace contextRef="#ctx0" brushRef="#br0" timeOffset="15519.03">11442 14326 0,'-18'-37'63,"18"55"-16,0 1-47,0 16 15,18 0-15,-18 0 0,17 0 16,1 0 0,-18 18-16,17 0 0,-17 1 15,18-2-15,-18 1 16,0 0-16,17 0 15,-17-1-15,18 20 16,0-19-16,-18-1 16,17-17-16,-17 18 15,18-18-15,-18 1 16,17 0-16,-17-1 16,0-18-16,0 1 15,18 0-15,1-18 16,-3 0-1,20 0 1,-18 0-16,17-18 16,18 0-16,0 1 15,-1-2-15,20 3 16,-2-20-16,0 18 16,18 0-16,-17 1 15,18 17-15,-2-18 16,-16 18-16,17 0 15,1 0-15,-1 0 16,17-17-16,-16 17 0,16-18 16,-17 18-1,18-18-15,-17 18 0,16 0 16,-17 0 0,1 0-16,-1 0 0,0 0 15,0-17-15,-17-1 16,17 18-16,-17-17 15,-1-1-15,-16 1 16,16 17-16,0-18 16,-17 18-16,0-18 0,0 18 15,-1-17 1,2 17-16,-1 0 16,0-19-16,-1 19 15,-17 0-15,18 0 0,1 0 16,16 0-16,-17 0 15,17 19-15,-17-19 16,17 0-16,-16 0 16,-1 0-16,0 0 15,-1 0-15,1 0 16,-18 0-16,2 0 16,-2 0-16,0-19 15,0 19-15,0 0 16,-17 0-16,17 0 15,0 0-15,0 0 16,-17 0-16,1 0 16,-2 0-16,1 0 15,-36 0 79,18-16-63,0-3-31,-17-16 16,17 0-16,0-18 16,0 0-16,0 0 15,17 1-15,-17 15 16,18-15-16,-1 17 15,1-1-15,-1 1 16,-17 18-16,0-1 16,18 18 62,0 0-31,-1 0-32</inkml:trace>
  <inkml:trace contextRef="#ctx0" brushRef="#br0" timeOffset="16177.9">15921 14466 0,'-18'0'47,"1"0"16,17 18-48,0-1 16,-18-17-15,18 18-16,0 0 16,-17-18-1,34 0 32,1 0-31,-1-18-16,1 0 0,18 1 15,-18-18-15,17-1 16,0 1-16,18 0 16,-18-1-16,0 1 15,0 0-15,-17 17 16,-1 0-16,2 18 16,-19 18 15,0 0-31,0 17 15,0 0-15,0 1 16,0-1-16,0 0 16,0 1-16,0-1 0,0-18 15,18 19-15,-1-19 16,1 1-16,-1-18 16,1 0-16</inkml:trace>
  <inkml:trace contextRef="#ctx0" brushRef="#br0" timeOffset="17483.96">17173 9192 0,'0'0'0,"-35"-35"62,18 35-62,-1 18 31,0-1-15,18 1 0,0 17-16,0 0 0,0 18 15,0 17-15,0 2 16,0 33-16,18 1 15,0 0-15,-1-18 16,-17 0-16,18 19 16,-18-2-16,0 1 15,0-17-15,0 16 16,0-17-16,0 0 16,17 1-16,-17-1 15,0-18-15,0 18 16,0-18-16,0 2 0,0-2 15,0-17 1,0 17-16,18-16 16,-18-19-16,0 18 15,0-18-15,0 0 0,0 18 16,0-18-16,0 18 16,0 1-16,0-19 15,0 17-15,0-16 16,0-1-16,0-18 15,0 19-15,0-19 16,0 18-16,0-17 16,0 1-16,0-2 15,0 1-15,0-1 16,0 1-16,19-18 16,-19 17-1,16-17 1,-16-17-16,0-1 15,0-17-15,0 18 16</inkml:trace>
  <inkml:trace contextRef="#ctx0" brushRef="#br0" timeOffset="18057.89">16998 11715 0,'0'0'0,"0"18"78,0-1-63,17 18 1,1-17-16,-1-1 16,18 19-16,-17-19 15,0 18-15,-1-17 16,18 17-16,-17-17 15,1 17-15,-3-16 0,3-2 16,-2-17-16,-17 18 16,18-18-16,-18-18 31,0-18-15,18 1-16,-1 0 15,-17-18-15,18 0 16,-1 0-16,18 18 15,-17 0-15,0-1 16,-18 18-16,17 1 16,-17-1-16,18 18 15,-1 0 1,1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10:52.33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7668 13880 0,'0'0'0,"-70"0"62,52 0-62,0 0 16,1 17 0,-1 1-1,1-1-15,-2 19 16,3-1-16,-3 0 15,-16 18-15,17 17 16,1-16-16,-1 16 16,0-17-16,18 17 0,0 2 15,0-2-15,0 0 16,0 1 0,0-1-16,0 0 0,18 2 15,0-20-15,17 1 16,-18 0-16,20-18 15,-21 0-15,20 1 16,-18-18-16,17-1 16,0 1-16,-17 0 15,-1-1-15,19 1 16,-19-1-16,1-17 16,-18 18-16,17-18 15,1 0-15,-18-18 0</inkml:trace>
  <inkml:trace contextRef="#ctx0" brushRef="#br0" timeOffset="954.26">14582 13826 0,'53'106'47,"-18"-53"-47,-18 0 15,1 17-15,-18 2 16,19-2-16,-2 18 0,-17-18 16,18 18-16,-18-17 15,0 0-15,0-1 16,0-17-16,0 1 16,0-2-16,0 1 15,-18-18-15,18-17 16,-17 17-16,17-17 15,-19-18-15,19 17 16,0-34 15,0-1-31</inkml:trace>
  <inkml:trace contextRef="#ctx0" brushRef="#br0" timeOffset="102846.28">15235 15290 0,'0'0'0,"-88"0"63,105-17 30,1 17-77,-1 0-16,1 0 16,17 0-16,0 0 0,-17 0 15,36 0 1,-19-18-16,0 18 0,0 0 15,18 0-15,-18 0 16,18 0-16,0 0 16,18-17-16,-1 17 15,1-18-15,-1 18 16,19-18-16,-1 1 0,-18-1 16,18 18-1,1-17-15,-19 17 16,1 0-16,-1 0 15,0 0-15,-16-19 0,-19 19 16,18 0-16,-18 0 16,0 0-16,1-17 15,-1 17 1,0 0-16,0-18 0,1 18 16,-1 0-16,1-18 15,-1 18-15,-18 0 16,18 0-16,1 0 15,16 0-15,-15 0 16,15 0-16,1 0 16,17 0-16,-17 0 15,17 0-15,-17 0 16,19 0-16,-20 0 16,1 0-16,0-17 15,0 17-15,-1 0 0,2-18 16,-1 18-16,0 0 15,-18-17-15,18 17 16,-18 0-16,17 0 16,-15 0-16,15 0 15,-16 0-15,16 0 16,-17 0-16,18 0 16,1 0-16,-19 0 15,18 0-15,-18 0 16,18 17-16,-18-17 15,18 18-15,-18-18 16,19 0-16,-2 0 16,-16 0-16,16 0 0,1 0 15,0 0 1,1 0-16,-2 0 0,1 0 16,0 0-16,0 0 15,-18 0-15,19 0 16,-2 0-16,-17 0 15,18 0-15,-18 17 16,1-17-16,-1 0 16,17 0-16,-15 18 15,-2-18-15,0 0 16,0 18-16,0-18 0,0 17 16,1-17-16,-19 19 15,18-19-15,-17 17 16,17-17-16,-16 0 15,16 0-15,0 0 16,-17 0-16,17 18 16,0-18-16,-17 0 15,17 0-15,-18 0 16,18 0-16,-17 0 16,0 0-16,-1 0 15,18 0-15,-16 0 0,16 0 16,0 0-16,18 0 15,-18 0 1,0 0-16,1 0 0,-1 17 16,-18-17-1,18 0-15,-16 18 0,-1-18 16,17 0-16,-18 18 16,1-18-16,0 17 15,-1-17-15,1 0 16,-1 0-16,1 0 15,-18 18 17,17-1-17,1 1 1,-18 0 0,0-1-16,18 18 15,-18-17-15,0 17 16,0-16-16,0 16 0,0 0 15,0 0 1,17 0-16,-17 1 0,0-1 16,0 0-16,0 18 15,0-17-15,0-1 16,0 18-16,0-18 16,0 0-16,18 0 15,-18 0-15,0-17 16,17 17-16,-17-16 15,0-3-15,0 20 0,0-18 16,19 0 0,-19-1-16,0 1 15,0-1-15,0 1 0,0 0 16,0-1-16,0 1 16,0-1-1,0 1 1,0-1-16,0 1 15,0 0-15,0-1 16,0 2 47,0-3-48,-19-16-15,19 19 16,-17-19 15,-1 0-15,1 18-16,-1-18 15,0 0 1,1 0-16,-1 0 16,1 0-16,-1 0 15,1 0-15,-1-18 16,0 18-16,-17 0 15,18 0-15,-20 0 0,21 0 16,-20 0 0,1 0-16,-1 0 15,1 0-15,0 0 16,0 0-16,-18 0 0,18 0 16,0 0-16,-1 0 15,0 0-15,19-19 16,-18 19-16,17 0 15,1 0-15,-19 0 16,19 0-16,-1 0 16,-17 0-16,17 0 15,-18 0-15,20 0 16,-20 0-16,0 0 16,1 0-16,18 0 15,-19 0-15,1 0 0,0 0 16,0 0-1,17 19-15,-18-19 0,1 18 16,17-18-16,-17 0 16,0 0-16,18 0 15,-19 0 1,1 0-16,0 0 0,17 0 16,-17 17-16,-1-17 15,20 0-15,-21 0 16,2 0-16,0 0 15,0 0-15,0 0 16,-1 0-16,1 0 0,18 0 16,-18 0-1,-2 0-15,2 0 0,0 0 16,17 0-16,-17 0 16,0 0-16,0 0 15,0 0-15,-18 0 16,17 0-16,1 0 15,0 0-15,-1 0 16,19 0-16,-18 0 16,-1 0-16,1 0 15,-17 0-15,15 0 16,2 0-16,0 0 16,0 0-16,0 0 0,0 0 15,-1 0-15,1 0 16,0 0-16,0 0 15,-1 0-15,1 0 16,17 0-16,-17-17 16,0 17-16,-1-18 15,1 18-15,0 0 16,0-19-16,0 19 16,-1 0-16,18 0 15,-17 0-15,0 0 16,17 0-16,-17 0 15,0 0-15,17 0 16,-17 0-16,0 0 16,16 0-16,-16 0 15,0 0-15,0 0 16,0 0-16,17 0 16,-17 0-16,0 0 0,-1 0 15,1 0-15,-1 0 16,1 19-16,0-19 15,0 0-15,-18 18 16,18-18-16,0 0 16,-1 17-16,1-17 15,-1 0-15,1 0 16,0 0-16,0 0 16,17 0-16,-17 0 15,0 0-15,17 0 0,-17 0 16,0 0-1,17 0-15,-18 0 0,1 0 16,0 0-16,17 0 16,-17 0-16,0 0 15,17 0-15,1 0 16,-19 0-16,19 0 16,-18 0-16,17 0 15,-18 0-15,1 0 16,17 0-16,-17 0 15,17 0-15,-17 18 16,18-18-16,-19 0 16,19 0-16,-18 0 15,17 0-15,-1 0 16,-16 0-16,18 0 0,-1 0 16,-17 0-1,17 0-15,1 0 0,-1 0 16,-17 0-16,17 0 15,1 0-15,-18 0 16,17 0-16,1 0 16,-20 0-16,21 0 15,-3 0 1,2 0-16,-1 0 16,0 0-1,1 0 1,-1 0-16,1 0 15,-1 17-15,1-17 16,-19 0-16,19 0 16,-1 0-16,1 0 0,-1 0 15,0 0-15,1 0 16,-2 0 0,3 0-1,-3-17 63,19-1-62,0 1 0,0-1-1,0-1 1,0 3-16,0-3 0,0 2 15,0-19-15,0 19 16,0-1 0,0-17-16,0 18 0,0-1 15,0 0-15,0-17 16,0 18-16,0-1 16,0 0-16,0 1 15,0-18 1,0 16-16,0 2 15,-17-1-15,17 0 16,0 1-16,-18-1 16,18 1-16,0-19 15,0 19-15,0-18 0,0 17 16,-18-17-16,18 17 16,0 1-16,0-2 15,0 2 1,0-1-16,0 0 15,0 1-15,0-1 16,0 1 0,0-1-16,0 1 15,-17-1-15,17 0 16,0 1-16,-18-1 0,18 1 16,-17-1-1,-1 0-15,18 1 16,-18-2-1,18 3-15,0-3 16,0 2 0</inkml:trace>
  <inkml:trace contextRef="#ctx0" brushRef="#br0" timeOffset="106108.02">15675 10880 0,'19'0'125,"-3"0"-125,3 0 16,-1 0-16,17 18 15,-18-18-15,1 0 16,17 0-16,-17 0 0,-1 17 15,1-17-15,17 0 16,-17 18-16,17-18 16,1 18-16,-1-1 15,0-17-15,18 18 16,-18-1-16,0-17 16,18 19-16,-18-19 15,19 16-15,-1-16 16,0 19-16,-1-1 15,1-1-15,17 1 16,2-18-16,-20 17 16,19 1-16,-18 0 15,-1-18-15,1 17 16,1 1-16,-1-18 16,-1 17-16,1 1 15,0 0-15,17-18 16,-34 17-16,17 1 0,0-1 15,-18-17-15,18 18 16,-18-1-16,0 2 16,0-19-16,19 18 15,-19-1-15,18-17 16,0 18-16,-1-1 16,1 1-16,-18-18 15,19 18-15,-19-1 16,0-17-16,1 18 15,16-1-15,-16-17 16,-1 18-16,17-1 16,2-17-16,-19 18 15,18-18-15,-18 18 16,18-1-16,0-17 16,1 18-16,-2-1 0,1-17 15,0 19-15,0-1 16,17-1-16,1-17 15,-18 18-15,17-1 16,1 1-16,-19 17 16,20-17-16,-20-1 15,1 1-15,0-1 16,0 1-16,-18 0 16,19-1-16,-2 1 15,-16-1-15,16 1 16,-16-1-16,16 2 15,-17-1-15,2-1 0,-2 1 16,0-1-16,0 1 16,0 0-16,18-1 15,-18 1-15,0-1 16,1 1-16,0-1 16,-1-17-16,0 18 15,0-18-15,-17 18 16,-1-18-16,19 17 15,-19 1-15,18-1 16,0 1-16,1 1 16,0-2-16,-1 18 0,0-17 15,18 0 1,-18-18-16,0 17 0,18 1 16,-18-1-16,19 1 15,-1-1-15,-1 1 16,1 0-16,17 17 15,-17-18-15,1 1 16,-1 1-16,-18-2 16,18 1-16,-18-1 15,0 1-15,0-1 16,-17-17-16,-1 0 16,-17 18 46,18-18-46,-18-18 31</inkml:trace>
  <inkml:trace contextRef="#ctx0" brushRef="#br0" timeOffset="106752.85">21373 12256 0,'0'0'0,"18"17"109,-1 1-109,1 1 16,17-2-16,0 1 15,0 17-15,0 0 16,2-17-16,-20-1 16,1 1-16,-1-1 15,1 1-15,-1 0 16,1-1 0,-18 1-16,0-1 15,0 1-15,0 1 16,-18-2-16,1 1 15,-1-18-15,-17 17 16,-1 1-16,1-1 16,0 1-16,-1 0 15,19-18-15,-18 17 16,17 1-16,1-18 16,-1 17-16,0 1 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10:11.10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2925 10297 0,'-18'0'46,"1"18"17,17 17-63,0-16 16,0 16-16,0 0 15,-19-17-15,19 17 16,0-18-16,0 1 15,0-1-15,0-34 63,19 17-63,-2-18 16,-17 1-16,18-1 15,-1 18 1,1 0-16,-1 0 15,1 18 1,0-18-16,-1 35 16,1-18-16,-1 1 0,-17 17 15,18 0-15,-18-17 16,0 17-16,0 1 16,0-1-16,-18 1 15,1-1-15,-1-18 16,18 1-16,-35 17 15,17-17-15,-17-18 16,18 17-16,-18 1 16,16-18-16,-16 0 15,17 0-15,1 0 16,-1 0-16,0 0 16,1 0-16,17-18 15,0 1 1,17-1-16,1 1 15,0-1-15</inkml:trace>
  <inkml:trace contextRef="#ctx0" brushRef="#br0" timeOffset="723.92">2942 10227 0,'-52'0'62,"69"0"1,1 0-63,-1 0 15,18 0-15,1 0 16,-1 0-16,0 0 0,0 0 15,0-18-15,-17 18 16,17 0-16,-16 0 16,-2 0-16,1 0 15,-18 18 1,17-18 0,1 17-1,0-17-15</inkml:trace>
  <inkml:trace contextRef="#ctx0" brushRef="#br0" timeOffset="1063.53">3525 10774 0,'-19'70'63,"1"-34"-48,1-1-15,-1 17 16,18 1-16,-17 1 0,-1-19 15,18 0 1,0 0-16,0 1 0,0-19 16,0 1-16,0-1 15,18-17-15,-1 0 0</inkml:trace>
  <inkml:trace contextRef="#ctx0" brushRef="#br0" timeOffset="1967.73">4088 10404 0,'-35'-54'62,"17"36"-46,1 18-16,-1 0 15,-17 0-15,18 0 16,-19 0-16,19 18 0,-18 1 16,16 16-1,1-18-15,1 19 0,17-1 16,0-18-16,0 18 15,0-17-15,17 0 16,1-1-16,1-17 16,-3 0-16,20 0 15,-18-17-15,17-1 16,0-17-16,-17 17 16,-1-17-16,1 18 15,0-1-15,-1 0 16,-17 54 15,0-19-31,-17 18 16,17 0-16,0-17 15,0 17-15,0 0 16,0 2-16,0-2 16,-18 0-16,18-18 15,0 19-15,-18-1 16,1-18-16,-1 19 15,1-19-15,-1 1 16,1 17-16,-19-18 0,19 1 16,-2 1-1,3-19 1,16-19 0,16 1-1</inkml:trace>
  <inkml:trace contextRef="#ctx0" brushRef="#br0" timeOffset="2795.3">4583 10369 0,'-37'-19'62,"21"19"-46,-3 0-16,2 0 15,-1 0-15,1 0 16,-1 0-16,0 19 16,-17-2-16,18 1 15,-1-1 1,18 1-16,0 0 16,0-1-16,0 18 15,0-17-15,18-1 16,-1-17-1,1 0-15,17 0 16,-17 0-16,17-17 16,-18-1-16,2 1 0,-3-1 15,3 1 1,-19-1-16,18 18 0,-18-18 16,0 36 30,0 0-46,0 17 16,0-18-16,0 18 16,0 1-16,0-1 0,0 0 15,0 19-15,0-19 16,-18 0 0,-1 0-16,3 0 15,-3-17-15,2 17 0,-18-17 16,17-1-16,0 1 15,1-1-15,-1-17 16</inkml:trace>
  <inkml:trace contextRef="#ctx0" brushRef="#br0" timeOffset="3555.78">5058 10404 0,'-17'-54'62,"-1"54"-46,1-18-16,-1 18 16,-17 0-16,17 0 15,-17 0-15,18 0 16,-20 18-16,21 1 16,-3-2-16,2 1 15,-1-1-15,0 1 16,18 0-16,-17 17 15,17-18-15,0 1 16,17-1 0,1-17-16,0 0 15,-1 0-15,18 0 0,-16-17 16,-1-1 0,-1 1-16,1-1 0,-18 1 15,17 17-15,-17-18 16,0 36 15,0-1-15,18 18-16,-18 18 15,0 0-15,17 1 16,-17-2-16,18 19 16,-18-36-16,0 18 15,0-18-15,0 0 16,-18 0-16,1-16 0,-18-3 15,17-16-15,1 19 16,-1-19-16,-1 0 16,3-35-16,16 16 15,-19-16-15</inkml:trace>
  <inkml:trace contextRef="#ctx0" brushRef="#br0" timeOffset="4215.19">5253 10332 0,'0'18'47,"17"18"-31,-17-18-16,18 35 15,-18-18-15,18 35 16,-1-17-16,1 17 15,17 1-15,-35-18 16,17 0-16,1-18 16,0 0-16,-18-17 15,0-1-15,0 1 16,17-18-16,-17-18 31,0-17-31,18 0 16,-18 0-1,0-18-15,17 0 0,2 1 16,-1-2-16,-1-16 16,1 17-16,-1 0 15,1 18-15,-1 0 16,-17 0-16,18 16 16,-18 1-16</inkml:trace>
  <inkml:trace contextRef="#ctx0" brushRef="#br0" timeOffset="5251.92">6893 10650 0,'-17'0'62,"-1"0"-31,36 0 63,-1-18-94,18 18 16,0 0-16,1 0 15,16-17-15,1 17 16,-17 0-16,-1-18 16,18 18-16,-35-17 15,17 17-15,-17 0 16</inkml:trace>
  <inkml:trace contextRef="#ctx0" brushRef="#br0" timeOffset="5611.96">7034 10421 0,'-18'141'62,"18"-88"-46,-17-18-16,17 19 15,0-2-15,0-16 16,0-1-16,17 0 16,-17 0-16,18-17 0,-18-1 15,0 1 1</inkml:trace>
  <inkml:trace contextRef="#ctx0" brushRef="#br0" timeOffset="5926.96">6876 11144 0,'17'0'47,"1"0"-32,-1 0-15,18 0 16,1 18-16,-1-18 15,19 17-15,-19-17 16,17 0-16,-16 0 16,-1 0-16,0 0 15,0-17-15</inkml:trace>
  <inkml:trace contextRef="#ctx0" brushRef="#br0" timeOffset="6670.35">7951 10650 0,'0'19'62,"0"-38"-62,18 19 16,-1-18 0,1-17-16,17 0 0,-17 17 15,18-17-15,-1 0 16,-17 0-16,-1 0 16,1 17-16,-18 1 15,17 17-15,-17-19 16,0 55 31,0-1-47,0 18 15,-17 0-15,-1 17 16,1 18-16,-1 1 16,-1-19-16,3 1 15,16-1-15,0-16 0,0-19 16,0 0-16,0-17 15,0-1-15,16-34 32,-16-1-32,19-17 0</inkml:trace>
  <inkml:trace contextRef="#ctx0" brushRef="#br0" timeOffset="7135.01">8516 10404 0,'0'0'0,"-18"105"47,18-70-47,0-17 15,0 0-15,0-1 16,18-17 0,-1 0-16,1 0 0,17-17 15,-17-1-15,17 0 16,-17-17-16,17 0 15,-35 18-15,17-19 16,-17 19-16,0-1 16,-17 1-16,17-2 15,-35 1-15,17 18 16,0 0-16,-17 0 16,0 0-16,0 0 15,0 37-15,17-20 16,-17 1-16,-1 17 0,18-17 15,18-1-15</inkml:trace>
  <inkml:trace contextRef="#ctx0" brushRef="#br0" timeOffset="7489.1">8851 10457 0,'0'0'0,"-88"140"31,52-87-15,1 18-16,0-18 0,-1 17 16,1-17-16,0 0 15,0-18-15,0 0 16,17 1-16,1 0 16,-1-1-16,-1-18 15,2 1 1</inkml:trace>
  <inkml:trace contextRef="#ctx0" brushRef="#br0" timeOffset="7856.66">8692 11004 0,'0'0'0,"-18"105"47,18-87-32,0-1-15,18-17 0,-1 0 16,1 0-1,-1-17-15,-17-1 16,19 1-16,-1-1 16,-18 0-16,0 1 15,-18-2 1,-1 19 0,2 19-1,-1-19-15,18 17 0</inkml:trace>
  <inkml:trace contextRef="#ctx0" brushRef="#br0" timeOffset="8593">9204 10739 0,'17'0'63,"1"0"-48,-1 0-15,1 0 16,0 0-16,-18 17 15,17 1-15,-17 17 16,0 0-16,0 1 16,0 16-16,-17-17 15,-1 2-15,0-2 16,1-18-16,-1 19 16,18-19-16,-17 1 15,17-1 1,17-17-1,1 0 1,-1 0-16,19 0 16,-19-17-16,18 17 15,-17-18-15,1 1 16,-2 17-16,-17-18 16,18 18-16,-18-18 0</inkml:trace>
  <inkml:trace contextRef="#ctx0" brushRef="#br0" timeOffset="8803.26">9239 10985 0,'0'0'0,"17"0"47,1 0-31,17 0-16,0 0 15,-17-18-15</inkml:trace>
  <inkml:trace contextRef="#ctx0" brushRef="#br0" timeOffset="9216.56">9592 10862 0,'-18'18'62,"18"-1"-62,-18-17 16,18 35-16,0-17 15,0-1-15,0 1 16,0 1-16,0-3 0,18-16 16,0 0-16,-1 0 15,1 0-15,-1 0 16,1 0-16,-1-16 15,1-3-15,-18 1 16,0 1-16,0-1 16,0 1-16,0-1 15,-18 18-15,1 0 16,-18 0-16,17 0 16,-17 0-16,17 18 0</inkml:trace>
  <inkml:trace contextRef="#ctx0" brushRef="#br0" timeOffset="9876.57">10421 10474 0,'-124'18'62,"89"-1"-46,0 1-16,-1 17 0,1 18 16,-18-18-16,18 36 15,18-18-15,-2 0 16,19 0-16,0-18 16,0 17-16,19-15 15,-2-2-15,18-18 16,1 1-16,-1-18 15,0 0-15,0 0 16,-17-18-16,-1 1 16,1-2-16,-1 3 15,-17-3-15,0 1 16,-17 1-16,-18-1 16,0 18-1,17 0-15,-17 18 0,17-1 16,-17 1-16,35 1 15</inkml:trace>
  <inkml:trace contextRef="#ctx0" brushRef="#br0" timeOffset="10305.19">10526 10669 0,'0'0'0,"-70"105"32,53-70-17,-1 0-15,18 1 16,0-1-16,0-18 15,0 18-15,18-17 16,17-18 0,-18 0-16,18-18 15,1 1-15,-1-18 16,0 17-16,0-17 16,-16 17-16,-19-17 15,16 18-15,-16-19 16,0 19-16,0-1 0,-35 1 15,18-2-15,-19 19 16,19 0-16,-18 0 16,-1 19-16,1 16 15,18-18-15</inkml:trace>
  <inkml:trace contextRef="#ctx0" brushRef="#br0" timeOffset="10711.44">10809 10669 0,'0'0'0,"-53"140"31,53-105-31,0 1 16,0-1-16,0 0 15,18-18-15,-1 1 16,18-18-16,1 0 16,-1 0-16,0-18 15,0-17-15,0 18 0,-16-18 16,16-1-16,-17 19 15,-1-18-15,1-1 16,-18 19 0,0-18-16,0 16 0,-18 3 15,-17-3-15,0 19 16,-36 0-16,18 0 16,0 19-16</inkml:trace>
  <inkml:trace contextRef="#ctx0" brushRef="#br0" timeOffset="12323.34">8004 11320 0,'0'0'0,"18"-17"62,-18 34-62,0 2 16,0 16-16,17 0 15,-17 0-15,18 0 16,-1 1-16,2-1 16,16 0-16,-17-17 15,-1-18-15,1 17 16,-1-17-16,1 18 16,0-18-16,-1 0 15,1 0-15,-1 0 16,18-18-16,-17 1 0,17-1 15,0 0-15,2 18 16,-20-17 0,18-1-16,0 1 15,1 17-15,-19-18 0,18 18 16,1-18-16,-1 1 16,0 17-16,-18 0 15,20 0-15,15 0 16,-34 0-16,17 0 15,0 17-15,-17 1 16,-1 0-16,-17-1 0,18 18 16,-18-17-1,0 17-15,0 0 0,0-16 16,0-3 0,0 3-16,0-1 0,18-18 31,-1-18 0,1-1-31,-1 3 16,2-20-16,16 18 15,0 1-15,-17-1 16,35 0-16,-18 1 16,0-1-16,18 1 15,-18 17-15,19-18 0,-2 18 16,1 0-16,0 0 15,17 0 1,-17 0-16,1 0 0,-1 0 16,-1 18-16,-17-18 15,18 0-15,-18 0 16,2 0-16,-2 0 16,-18-18-16,18 0 15,1 1-15,-19-1 16,18 1-16,-17 17 15,0-18-15,-1 18 16,1 0 0,-1 0-1</inkml:trace>
  <inkml:trace contextRef="#ctx0" brushRef="#br0" timeOffset="14515.91">12044 10632 0,'0'0'0,"0"-17"62,17 17-46,1 0-1,-1 0-15,19 0 16,-1 0-16,0 0 16,0 0-16,18 0 15,-17-18-15,-1 18 16,0-17-16,1 17 16,-19 0-16,1 0 15,-36 0 32</inkml:trace>
  <inkml:trace contextRef="#ctx0" brushRef="#br0" timeOffset="14809.02">12255 10350 0,'0'107'47,"0"-55"-32,0 19-15,0-1 16,0 1-16,0-18 15,0 0-15,0-18 16,0 0-16,0-17 16,0-1-16,17 1 15,1-18-15</inkml:trace>
  <inkml:trace contextRef="#ctx0" brushRef="#br0" timeOffset="15820.41">13402 10421 0,'0'0'0,"0"-17"63,17 17-63,1 0 15,-1 0-15,1 0 16,17 0-16,0 0 16,2 17-16,-2 1 15,-18 17-15,1 0 16,-1 0-16,-17 1 16,0 16-16,0-15 15,-17 15-15,-18-17 16,0 18-16,-2 0 15,2-18-15,0 18 0,17-18 16,-17 0-16,18-16 16,17-2-16,-18 1 15,18 0-15,0-1 16,35-17 0,-17 0-16,17 18 15,0-18-15,0 0 16,2 17-16,-2-17 15,-18 0-15,18 0 16,-17 0-16,0 0 0,-1 0 16,1-17-1,-1-1 1</inkml:trace>
  <inkml:trace contextRef="#ctx0" brushRef="#br0" timeOffset="16195.33">14160 10862 0,'-123'53'47,"123"-36"-31,0 18-16,0-17 15,0 1-15,17-3 16,1 3-16,17-2 16,0-17-16,0 0 15,1 0-15,0-17 16,-20-2-16,3 3 0</inkml:trace>
  <inkml:trace contextRef="#ctx0" brushRef="#br0" timeOffset="16506.84">14107 10650 0,'142'0'31,"-107"19"-16,0-3-15,-17-16 16,17 36-16,-35-18 0,17-1 16,-17 19-1,0-1-15,0-18 0,0 19 16,0-19-16,0 18 16,18-17-16,0-1 15,-1-17 1,1 0-1,-1 0-15</inkml:trace>
  <inkml:trace contextRef="#ctx0" brushRef="#br0" timeOffset="16649.14">14460 10597 0,'0'0'0,"124"-70"31</inkml:trace>
  <inkml:trace contextRef="#ctx0" brushRef="#br0" timeOffset="16948.3">14742 10650 0,'0'0'0,"-35"124"47,35-106-47,0 17 16,0-18-16,0 19 16,0-19-16,18 1 15,-1-1-15,-17 1 16,0-1-1,-17-17 32,-1 0-47,18-17 16,-18 17-16,18-18 0</inkml:trace>
  <inkml:trace contextRef="#ctx0" brushRef="#br0" timeOffset="17245.87">15042 10369 0,'-18'158'31,"1"-88"-31,-1-17 16,18 18-16,-17-18 15,17-18-15,0 0 16,0 1-16,17-19 16,1-17-16,-1 18 15,19-18-15,-1-18 16,0 1-16,0-1 15</inkml:trace>
  <inkml:trace contextRef="#ctx0" brushRef="#br0" timeOffset="17391.45">15200 10792 0,'0'0'0</inkml:trace>
  <inkml:trace contextRef="#ctx0" brushRef="#br0" timeOffset="17563.9">15272 10474 0,'0'0'0,"35"18"47</inkml:trace>
  <inkml:trace contextRef="#ctx0" brushRef="#br0" timeOffset="18058.21">15483 10685 0,'0'89'62,"0"-54"-62,0-17 16,0 17-16,17-17 16,-17-1-16,18 1 15,-1-18-15,20 0 16,-20 0-16,18 0 15,-17-18-15,17 1 16,-17-19-16,17 1 16,-35 18-16,17-19 0,-17 19 15,0-18 1,0 16-16,-17 19 0,-1 0 16,-17 0-1,17 36-15,1-1 16,-1 1-16,1 16 15,17-16-15,0-1 16,17 0-16,18-18 16,1 1-16,34-18 15,0-18-15,-33 1 0</inkml:trace>
  <inkml:trace contextRef="#ctx0" brushRef="#br0" timeOffset="13035.84">9204 11955 0,'-53'0'62,"35"0"-62,-17 18 16,18-1-16,-20 20 16,-15-2-16,16 0 15,1 0-15,0 18 16,18-18-16,-1 18 16,0-18-16,18 1 15,0-1-15,0-17 16,18-1-16,0 1 15,17-18-15,-18 0 16,18 0-16,-17-18 16,0 1-16,-1-1 0,1 1 15,-18-1 1,0-1-16,0 2 0,-18-1 16,1 18-1,-1 0-15,0 0 16,1 18-1,-1-18-15,18 17 16,0 2-16,0-1 16,18-18-16</inkml:trace>
  <inkml:trace contextRef="#ctx0" brushRef="#br0" timeOffset="13431.93">9344 11990 0,'0'0'16,"54"89"30,-36-54-30,-1 1-16,1-1 0,-1-18 16,1 1-1,0 0-15,-1-1 16,1-17 0,-1-17-1,-17-1 1,18-17-16,-18 17 15,18-17-15,-1 0 16,-17 0-16,18 0 16,-1 17-16,1-18 15,-1 18-15,1 1 16</inkml:trace>
  <inkml:trace contextRef="#ctx0" brushRef="#br0" timeOffset="25301.86">8234 12079 0,'0'0'0,"17"0"109,18 0-109,0 0 16,1 18-16,-1-18 16,-18 0-16,20 0 15,-20 0-15,1 0 16,-1 0-16,-34 0 62</inkml:trace>
  <inkml:trace contextRef="#ctx0" brushRef="#br0" timeOffset="25643.58">8374 11955 0,'0'-17'62,"-17"34"-30,-1 18-32,0 2 15,18-2-15,-17 17 16,17-16-16,0 16 16,0-16-16,0-1 15,0-18-15,17 18 0,1-35 16,0 19-1,-1-19-15,1 0 0,-1 0 16</inkml:trace>
  <inkml:trace contextRef="#ctx0" brushRef="#br0" timeOffset="25919.85">8269 12467 0,'17'0'47,"1"18"-32,-1-18-15,19 0 16,-1 0-16,-18 0 15,20 0-15,-20 17 16,1-17-16,17 0 16,-18 0-16</inkml:trace>
  <inkml:trace contextRef="#ctx0" brushRef="#br0" timeOffset="23781.1">10297 11744 0,'0'18'62,"-18"-1"-62,1 1 16,-1 17-16,18 0 15,-17 0-15,-1 18 16,18-18-16,0 19 16,0-19-16,0-17 0,0-1 15,0 1-15,18-53 63,-1 17-63,-17-17 15,18 0-15,-18-1 16,0 1-16,17 17 16,-17-17-16,0 17 15,0 1 1,0 34 15,-17 1-15,17 17-16,-18-35 0,18 18 15,0-1-15,0 1 16,18-1-16</inkml:trace>
  <inkml:trace contextRef="#ctx0" brushRef="#br0" timeOffset="24328.74">10139 12485 0,'-53'17'62,"35"1"-62,18 0 16,0-1 0,18-17-16,-1 0 15,1 0-15,17-17 16,-17-1-16,-18 0 15,17 1-15,-17-1 16,-17 18 15,-1 0-15,1 18-16,17-1 16,-18-17-16,18 18 15,35-18 1,-17-18-1,-1 1-15,1 17 0,-18-18 16,18 18 0,-18-17-16,-18 17 15,0 0 1,1 17-16,-18 1 0,17-18 0</inkml:trace>
  <inkml:trace contextRef="#ctx0" brushRef="#br0" timeOffset="21476.09">2853 14531 0,'-35'0'63,"18"0"-47,17 17-16,-18-17 15,0 18-15,1 17 16,17-16-16,-18 16 15,1 0-15,17 0 16,0 0-16,0 0 16,0-17-16,0 0 15,0-1-15,17-17 32,1 0-17,-1 0 1,1 0-16,0 0 0,-1 0 15,1 0-15,-1 0 16,1 18-16,1-1 16,16 1-16,-18-1 15,1 1-15,-1 18 16,-17-18-16,18-1 16,-18 1-16,0 0 15,0-1-15,-18 1 16,1 17-16,-1-18 15,1 1-15,-1 0 16,1-1-16,-2 1 0,1-18 16,18 17-1,-17-17-15,-1 0 16,18-17 0,0-1-16,0 1 15</inkml:trace>
  <inkml:trace contextRef="#ctx0" brushRef="#br0" timeOffset="21836.9">2853 14478 0,'0'0'16,"89"-88"31,-71 88-47,17-18 15,-17 18 1,17-17-16,0 17 16,-17-18-16,17 18 0,-18-17 15,1 17-15,-1 0 16,1 0-16</inkml:trace>
  <inkml:trace contextRef="#ctx0" brushRef="#br0" timeOffset="22276.57">3436 14972 0,'0'0'0,"0"123"63,0-70-63,0-18 15,0 18-15,0-18 16,0 1-16,0-18 15,17-1-15,-17 1 16,0 0-16</inkml:trace>
  <inkml:trace contextRef="#ctx0" brushRef="#br0" timeOffset="27459.8">4406 14425 0,'-18'0'47,"1"0"-31,-1-18-1,0 18-15,1 0 0,-1 0 16,1 0-16,-19 0 16,0 0-16,1 0 15,0 18-15,17 0 16,-17-1-16,35 18 16,-17 1-16,17-19 15,0 18-15,0-17 16,0 18-16,17-18 15,1-18-15,-1 17 0,19-17 16,-19 0-16,2 0 16,-3 0-16,3-17 15,-2-1-15,1 1 16,0-2-16,-18 1 16,0 1-1,-18 34 16,18 20-15,-18-2-16,18 17 16,0 1-16,0 18 15,18-19-15,-18 20 16,18-37-16,-18 18 16,17-36-16,-17 18 15,0-17-15,-17-18 31,-1 0-15,0 0-16,-18 0 16,20 0-16,-3 0 15,2 0-15</inkml:trace>
  <inkml:trace contextRef="#ctx0" brushRef="#br0" timeOffset="28156.86">4846 14566 0,'-70'-35'63,"35"35"-63,17 0 15,-17 0-15,18 17 16,-19 18-16,19-17 16,-1 1-16,1 16 15,-1-18-15,18 1 16,0-1-16,0 1 15,35 0-15,-17-18 16,17 0-16,-17 0 16,17 0-16,0-18 15,-18 18-15,1-18 0,0 1 16,-1-1 0,-17 1-16,0-1 0,0 53 46,0 0-30,0 1-16,0 16 16,19-16-16,-19 16 15,0-17-15,0 19 16,0-36-16,0 17 16,0-17-16,0-1 15,-19-17-15,19 18 16,-17-18-1,-1 0 1,18-18-16,0 1 0,-18 17 16</inkml:trace>
  <inkml:trace contextRef="#ctx0" brushRef="#br0" timeOffset="28831.47">5411 14601 0,'0'0'15,"0"-70"32,-18 70-31,1 0-16,-1 0 15,-17 0-15,18 17 0,-19 1 16,19-1-16,-18 1 16,17 1-16,-1 16 15,19-18-15,0 1 16,0-1-16,0 1 16,19-18-16,-1 18 15,-1-18-15,1 0 16,17-18-16,-17 0 15,-1-17-15,1 18 16,-18-1-16,17 18 16,-17-17-16,0 34 31,0 1-31,0 17 16,0 18-16,18-1 15,-18 19-15,0-19 0,0 2 16,0-1-16,0 0 15,0-18-15,0-18 16,-18 1-16,18 0 16,-17-18-16,17 17 15,-18-17-15,1-17 16,17-1 0,-18 0-16</inkml:trace>
  <inkml:trace contextRef="#ctx0" brushRef="#br0" timeOffset="29231.83">5658 14566 0,'0'0'0,"18"106"31,-1-53-31,1 17 16,0-17-16,17 0 15,-18 18-15,1-36 0,18 18 16,-18-35-16,-1 17 15,1-18-15,-1-17 32,-17-35-17,0 0 1,0-18-16,0-18 16,0 18-16,18-17 15,0 0-15,-1 34 0</inkml:trace>
  <inkml:trace contextRef="#ctx0" brushRef="#br0" timeOffset="30086.85">7386 14495 0,'0'0'0,"-35"0"47,53 0 0,-1 0-31,36 0-16,-17 0 15,17 0-15,0 0 16,0-17-16,-1 17 16,-16 0-16,0-18 15,-20 18-15,3 0 0,-1 0 16,-1 0 0</inkml:trace>
  <inkml:trace contextRef="#ctx0" brushRef="#br0" timeOffset="30328.88">7651 14320 0,'-52'105'62,"52"-52"-62,-18 17 0,18-17 16,-18 18-16,18-18 15,0 0-15,0 0 16,0-18-16,0 0 0</inkml:trace>
  <inkml:trace contextRef="#ctx0" brushRef="#br0" timeOffset="30545.39">7493 15043 0,'88'0'46,"-53"0"-30,0 0-16,18 0 16,-18 0-16,0 0 15</inkml:trace>
  <inkml:trace contextRef="#ctx0" brushRef="#br0" timeOffset="31169.4">8551 14936 0,'53'-70'63,"-36"35"-63,19-1 16,-19-16-16,1 16 15,-1 1-15,1 0 16,-1-1-16,2 18 15,-19 1-15,18 17 16,-18 35 15,0 1-15,-18 17-16,18 0 0,-19 17 16,2 0-16,-1 2 15,1-2-15,-1 0 16,18-17-16,-17-18 15,17 0-15,0-17 16,0 1-16,17-38 16,1-16-16</inkml:trace>
  <inkml:trace contextRef="#ctx0" brushRef="#br0" timeOffset="31499.49">8956 14620 0,'0'0'15,"0"70"32,0-35-31,0-17-16,18-18 31,0 0-31,-1 0 16,-17-18-16,18 0 15,-18 1-15,0-1 0,-18 18 32,1 0-17,-1 0-15,0 35 16,1-17-16,-1-18 0</inkml:trace>
  <inkml:trace contextRef="#ctx0" brushRef="#br0" timeOffset="31762.91">9221 14601 0,'0'0'0,"-70"142"16,52-72-1,-17 0-15,-19 19 16,19-18-16,0-1 16,17 0-16,-17 2 15,18-20-15,-1-17 16,1-17-16,17 0 15</inkml:trace>
  <inkml:trace contextRef="#ctx0" brushRef="#br0" timeOffset="32025.29">9044 15236 0,'0'0'16,"0"106"0,19-106-1,-1 0-15,17 0 16,0-17-16,-18-18 16,19 0-16,-19-2 15,1 20-15,-18-18 16,0 17-16,0 0 15,-18 1-15,-17 17 16,0 17-16,17 1 0</inkml:trace>
  <inkml:trace contextRef="#ctx0" brushRef="#br0" timeOffset="32732.87">9733 14813 0,'0'0'0,"-17"0"63,52 0-48,-18 18 1,1-1-16,0 1 16,-1 17-16,1 0 15,-1-16-15,1 16 16,-18 18-16,0-18 16,0 17-16,-18-16 15,1-1-15,17 19 0,-18-38 16,18 20-1,0-18-15,0-1 16,18-17 0,-1 0-16,1 0 15,-1 0-15,19-17 16,-19 17-16,1-18 16,-1 1-16,-17-2 15,18 3-15,-18-3 16</inkml:trace>
  <inkml:trace contextRef="#ctx0" brushRef="#br0" timeOffset="32925.37">9751 15113 0,'0'0'0,"70"-53"63,-35 36-63,0 17 15,-17-18-15</inkml:trace>
  <inkml:trace contextRef="#ctx0" brushRef="#br0" timeOffset="33226.75">10103 15043 0,'0'0'16,"0"123"0,18-106-1,0 18-15,-1-17 16,18-18-16,1 0 15,-19 0-15,18 0 16,-17-18-16,-1-17 16,-17 0-16,18 17 15,-18-17-15,0 18 0,-18-1 16,1 1-16,-18-1 16,0 18-16,-1 0 15</inkml:trace>
  <inkml:trace contextRef="#ctx0" brushRef="#br0" timeOffset="33796.91">10862 14620 0,'0'0'0,"-124"52"47,72-17-32,-2 1-15,1 16 16,18 1-16,0 17 15,0-16-15,17-1 16,18 0-16,0-18 16,0-18-16,18 1 15,17-18-15,-18 0 16,19-18-16,-1 1 16,-18-1-16,19-17 15,-19 18-15,-17-1 16,0 0-16,0 1 15,-17 17-15,-1 0 0,0 0 16,1 17-16,-18 1 16,17 17-16,0-17 15</inkml:trace>
  <inkml:trace contextRef="#ctx0" brushRef="#br0" timeOffset="34187.01">10897 14795 0,'0'0'0,"0"106"31,17-71-15,-17 19-16,18-1 15,0-18-15,-1 0 16,1-18-16,-18 1 16,17 0-16,-17-1 15,19-17-15,-2-17 16,-17-1-16,18-35 15,0 18 1,-1-18-16,-17 1 0,18-2 16,-1 1-16,-17 18 15,18 0-15,0 0 0</inkml:trace>
  <inkml:trace contextRef="#ctx0" brushRef="#br0" timeOffset="36364.68">11937 14813 0,'54'-18'62,"-19"18"-62,0 0 16,0 0-16,1 0 15,-19 0-15,18 0 16,1 0-16,-19 0 16,1 0-16,-1 0 15</inkml:trace>
  <inkml:trace contextRef="#ctx0" brushRef="#br0" timeOffset="36597.71">12149 14583 0,'0'0'15,"-17"89"32,17-36-47,0 0 16,0-18-16,0 18 16,17-18-16,-17-18 15,18 1-15</inkml:trace>
  <inkml:trace contextRef="#ctx0" brushRef="#br0" timeOffset="37324.97">12837 14478 0,'0'0'0,"35"-53"47,0 35-31,-17 18-16,1 0 15,16 18-15,-18 17 16,1 0-16,-1 18 15,-17-18-15,0 19 16,0-1-16,-17 0 16,-1-1-16,-18 1 15,20 17-15,-3-16 16,-16-1-16,35-18 0,-18 0 16,18 0-16,0-17 15,18 0 1,-1-18-16,20 0 15,-2 0-15,0 0 16,0-18-16,0 0 16,0 18-16,-17-17 15,17 17-15,-17-18 16,-1 18-16,1 0 0</inkml:trace>
  <inkml:trace contextRef="#ctx0" brushRef="#br0" timeOffset="37850.61">13772 14866 0,'0'0'0,"-35"-53"62,17 53-46,1 0-16,-19 18 15,19-1-15,-1 18 16,1 0-16,17 2 16,0-2-16,0 0 15,0-17-15,35-1 16,-18-17-16,19 0 0,-1 0 16,18 0-16,-18-17 15,-18-1-15</inkml:trace>
  <inkml:trace contextRef="#ctx0" brushRef="#br0" timeOffset="38030.89">13666 14637 0,'159'18'31,"-70"-1"-31</inkml:trace>
  <inkml:trace contextRef="#ctx0" brushRef="#br0" timeOffset="38180.49">14037 14883 0,'0'0'0,"0"107"31,17-90-15,1-17-16,0 0 15,-1 0-15</inkml:trace>
  <inkml:trace contextRef="#ctx0" brushRef="#br0" timeOffset="38309.37">14054 14531 0</inkml:trace>
  <inkml:trace contextRef="#ctx0" brushRef="#br0" timeOffset="38600.99">14337 14743 0,'0'0'16,"-53"123"15,53-106-15,0 1-16,18-1 15,-18 1-15,0 1 16,17-2-16,1 1 16,-36-18 15,1 17-15,-1-17-16,-1 0 15</inkml:trace>
  <inkml:trace contextRef="#ctx0" brushRef="#br0" timeOffset="39156.74">14600 14548 0,'0'0'0,"72"-123"32,-55 88-17,-17 0-15,18 17 16,-18 1-16,-18 34 31,1 18-31,-1 18 16,-17 17-16,16-17 15,19 19-15,-16-2 16,16-17-16,0-18 16,0 0-16,16-17 15,21-1-15,-20-17 16,18 0-16,-17 0 16,17-17-16,-17 17 15,-1 0-15,-17 17 31,0 1-15,0-1-16,0 1 16</inkml:trace>
  <inkml:trace contextRef="#ctx0" brushRef="#br0" timeOffset="39315.68">14830 14583 0</inkml:trace>
  <inkml:trace contextRef="#ctx0" brushRef="#br0" timeOffset="39773.25">15060 14760 0,'0'0'0,"-18"106"32,18-71-17,0-18-15,18 1 16,-1 18-16,1-36 16,-1 18-16,1-18 15,17 0-15,0 0 16,0 0-16,-16-35 15,-1 16-15,-1-16 16,1 17-16,-18 1 16,0-18-16,-18 17 15,1 18 1,-1 0-16,-1 0 16,2 18-16,17-1 0,-18 18 15,18-17 1,0 17-16,0-16 0,18-2 15,18 1-15,-1-18 16,-17 0-16</inkml:trace>
  <inkml:trace contextRef="#ctx0" brushRef="#br0" timeOffset="44095.63">7458 15906 0,'35'0'63,"-35"-17"-63,35 17 15,-17 0-15,-1 0 16,19 0-16,-1 0 16,0 0-16,0 0 15,0 0-15,0 0 16,-16 0-16,16 0 16,-17 0-16,-1 0 15,1 0-15</inkml:trace>
  <inkml:trace contextRef="#ctx0" brushRef="#br0" timeOffset="44353.25">7686 15642 0,'0'0'0,"-17"88"62,17-35-62,-18 17 0,18-17 16,0 1-16,0-1 16,0-1-16,0-16 15,18-19-15</inkml:trace>
  <inkml:trace contextRef="#ctx0" brushRef="#br0" timeOffset="44585.71">7581 16330 0,'88'18'62,"-53"-36"-62,0 18 16,37-17-16,-20 17 16,-17 0-16</inkml:trace>
  <inkml:trace contextRef="#ctx0" brushRef="#br0" timeOffset="45260.43">8798 15660 0,'-54'106'46,"37"-54"-30,-1 19-16,1 18 16,17-19-16,-18 18 15,18 0-15,0-17 16,0-1-16,18 1 16,-1-19-16,1 1 15,-1-18-15,20 2 16,-2-2-16,0-18 15,18 1-15,-36-18 0</inkml:trace>
  <inkml:trace contextRef="#ctx0" brushRef="#br0" timeOffset="51840.26">9098 15978 0,'-35'-18'47,"16"18"-32,2 0 17,-1 0-17,18 18-15,-17-18 16,17 17-16,-18 18 16,18-17-16,0 17 15,0 0-15,0 0 16,0 1-16,0-1 0,0 1 15,18-1-15,-1 0 16,-17-17-16,18-1 16,-1 1-16,2 0 15,-1-18 1,-1 17-16,1-17 16,-1 0-16,1 0 15,-1 0-15,1 0 16,0-17-16,-18-1 15,0 0-15,17 1 16,-17-1-16,0-17 16,0 16-16,0-16 15,0 0-15,0 18 16,0-19-16,0 19 16,0-18-16,-17 17 0,17 0 15,-18-17-15,18 18 16,-18-1-16,1 1 15,-1-1-15,1-1 16,-1 19-16,1-16 16,-1 16-1,-1 16 1,19 3-16,-17 16 16,-1 0-16</inkml:trace>
  <inkml:trace contextRef="#ctx0" brushRef="#br0" timeOffset="52260.37">9521 16260 0,'0'0'16,"-70"53"15,70-36-15,0 18-16,-18-17 15,18 17-15,0 0 16,0 0-16,0 1 15,18-1-15,-18-18 0</inkml:trace>
  <inkml:trace contextRef="#ctx0" brushRef="#br0" timeOffset="53018.41">9768 15853 0,'-17'18'62,"-1"17"-46,1-16-16,17 16 0,-19 0 16,19 0-16,0 18 15,0-18-15,0 0 16,0 1-16,19-19 15,-19 18-15,17-16 16,1-19-16,-1 16 16,1-16-16,0 0 15,17 0-15,-18 0 16,1 0-16,-1-16 16,1-3-16,0 2 0,-18-18 15,17 17 1,-17-17-16,0 0 0,0 17 15,0-17-15,0 0 16,0 0-16,-17 17 16,-1-1-16,0 3 15,1-3-15,-1 2 16,1-1-16,-1 18 16,1 0-1,-1 0-15,18 18 16,-18 18-16,1-1 15,17 0-15,-18 18 16,1-18-16</inkml:trace>
  <inkml:trace contextRef="#ctx0" brushRef="#br0" timeOffset="53657.75">10351 15871 0,'0'0'0,"-107"35"62,107-16-62,-35 16 0,35-17 16,-18 34-16,1-17 16,-1 18-16,18-18 15,-17 18-15,17 1 16,0-19-16,0 0 15,17 0-15,-17-17 16,35 0-16,-17-1 16,0-17-16,17 0 15,-18 0-15,1 0 16,-1-35-16,-17 17 16,18 1-16,-18-1 15,0 1-15,-18-1 16,1 18-1,-1 0-15,1 35 16,-1 0-16,18-17 16</inkml:trace>
  <inkml:trace contextRef="#ctx0" brushRef="#br0" timeOffset="54527.44">10702 15853 0,'0'36'63,"0"0"-48,0 17-15,0-1 16,19 1-16,16 0 16,-17 0-16,-1-18 15,1-18-15,-1 18 16,1-16-16,0-1 15,-1-18 1,1 0 31,-18-18-47,0-1 16,17-16-16,-17-17 15,18 16-15,-18-16 16,18-1-16,-18 0 15,0 18-15,17-19 16,-17 37-16,18-1 0</inkml:trace>
  <inkml:trace contextRef="#ctx0" brushRef="#br0" timeOffset="55645.7">11744 15925 0,'0'0'0,"-53"16"63,71-16-1,17 0-46,0 0-16,0 0 15,0-16-15,0 16 0,1-19 16,-1 19-16,-18 0 16,20-17-16,-20 17 15,1 0 1,-1 0-1</inkml:trace>
  <inkml:trace contextRef="#ctx0" brushRef="#br0" timeOffset="55871.65">11884 15748 0,'0'0'0,"0"141"47,18-105-31,0 17-16,-18-1 15,17-17-15,18 18 16,-16-35-16,-1 17 0</inkml:trace>
  <inkml:trace contextRef="#ctx0" brushRef="#br0" timeOffset="58033.77">12819 15748 0,'-17'0'62,"-1"0"-30,18 18-32,-17-1 15,17 1 1,0-1-16,-18 18 15,18 1-15,0 0 16,0 17-16,0-1 16,0 1-16,0-18 15,18 0-15,-1 1 16,1-19-16,-1 1 16,1-18-16,-18 17 15,18-17-15,-1 0 0,1-17 16,-18-1-1,17 1-15,-17-19 0,18 1 16,1-18-16,-19 1 16,0-1-16,0-1 15,0 1-15,0 1 16,0 17-16,-19-1 16,-16 1-16,17 18 15,-17 17-15,17 0 16,1 0-16,-1 0 15,-17 35-15,35 0 16,-17 18-16,-1-1 16,0-16-16</inkml:trace>
  <inkml:trace contextRef="#ctx0" brushRef="#br0" timeOffset="58333.68">13172 16171 0,'0'0'0,"0"105"15,0-68 1,0 15-16,0-16 16,0-1-16,0 0 15,0-18-15,18 1 16,-18 0-16</inkml:trace>
  <inkml:trace contextRef="#ctx0" brushRef="#br0" timeOffset="58815.43">13454 15941 0,'0'0'0,"-52"37"63,52-20-63,-18 18 16,18 0-16,-17 18 15,17-18-15,0 18 0,17-18 16,1 0-16,-1 2 15,1-20-15,17-17 16,-17 0-16,17 0 16,0 0-16,-16-35 15,16 0-15,0-1 16,-35 1-16,17-1 16,1 1-16,-18 0 15,0 0-15,-18 17 16,1-17-16,-18 18 15,0-20-15,-2 37 16,2 0-16,0 0 16,0 0-16,17 19 15,1 34-15,-1-18 16,18-18-16</inkml:trace>
  <inkml:trace contextRef="#ctx0" brushRef="#br0" timeOffset="59370.12">13825 15925 0,'0'0'16,"-18"-19"30,1 19-30,-1 19-16,0 16 16,18 0-16,-17 18 15,17 0-15,0-1 0,0 1 16,17 1 0,1-19-16,0-17 0,-1 17 15,18-35-15,-17 0 16,-1 0-16,20-18 15,-21 1-15,3-20 16,16-15-16,-17 17 16,-18-1-16,0-16 15,0 16-15,0 1 16,0 18-16,-18-18 16,-17 17-16,16-1 15,-16 19-15,0 19 16,17-1-16,1 17 0</inkml:trace>
  <inkml:trace contextRef="#ctx0" brushRef="#br0" timeOffset="59925.33">14090 15941 0,'70'-105'63,"-53"87"-48,1 18 1,0 18 0,-18 17-16,17 0 15,-17 0-15,0 2 16,0 15-16,0-17 15,0 18-15,-17 0 16,17 0-16,0-1 16,0-15-16,0-2 15,0 0-15,0-17 0,0-1 16,17-17 0,2 0-16,-3 0 15,3 0-15,16-17 16,-17-1-16,-1 18 15,1 0-15,-1-18 16,1 18-16,0 0 16,-1 0-16,1 0 15</inkml:trace>
  <inkml:trace contextRef="#ctx0" brushRef="#br0" timeOffset="60519.46">14565 15378 0,'0'0'0,"107"140"47,-72-68-32,0-20-15,0 19 0,0-1 16,-17 0-16,17 2 16,-17-2-16,-1 0 15,2 1-15,-19 17 16,0-17-16,0-18 16,0 17-16,-19-35 15,19 18-15,-17-35 16,17 17-16,-18-35 31</inkml:trace>
  <inkml:trace contextRef="#ctx0" brushRef="#br0" timeOffset="60953.59">15254 15889 0,'106'-18'62,"-89"18"-62,1 0 16,-1-18-16,18 18 16,-17 0-16,0 0 15,-1 0 1</inkml:trace>
  <inkml:trace contextRef="#ctx0" brushRef="#br0" timeOffset="61150.09">15307 16136 0,'0'0'0,"70"0"62,-35 0-46,-17 0-16,17 0 0</inkml:trace>
  <inkml:trace contextRef="#ctx0" brushRef="#br0" timeOffset="63568.07">15535 15678 0,'0'0'0,"-52"-18"47,52 0-31,-18 18-16,0 0 31,1 0-15,-1 0 15,36 0 16,-1 0-32,1 0 1,17 18-16,0 0 16,-16-18-16,16 17 15,0 1-15,0 17 16,-17-35-16,17 18 16,-17-1-16,-1-17 15,-17 18-15,18-1 16,-18 1-16,0-1 15,18 1-15,-18 0 16,0-1-16,0 2 16,0 16-16,0-17 15,0 17-15,0 0 0,0 18 16,-18-18 0,0 0-16,1 18 0,-1-17 15,1-1-15,-1 0 16,0-17-16,1 17 15,-1-17-15,18-1 16,-17 1-16,17-1 31,17-17-15,1 0-16</inkml:trace>
  <inkml:trace contextRef="#ctx0" brushRef="#br0" timeOffset="99327.88">16365 15660 0,'-18'0'93,"18"18"-77,0-1-16,0 18 16,0-17-16,0 17 15,0 0 1,-17 0-16,17 1 0,0-19 15,0 18 1,-18-16-16,18-1 16,18-36 46,-1 18-46,1 0-1,-18-19-15,17 19 16,1 0 0,0 0-16,-1 0 15,1 19 1,-18-1 0,0-1-1,0 1-15,0-1 16,0 1-16,0 17 15,0-17-15,0-1 16,-18 1-16,1-1 16,17 1-16,-18-18 15,0 18-15,1-1 16,-1 1-16,1-18 31,-1 0-31,1 0 31,17-18 16,0 1-31</inkml:trace>
  <inkml:trace contextRef="#ctx0" brushRef="#br0" timeOffset="100047.39">16453 15642 0,'-18'0'79,"36"0"108,-1 18-171,20-18-16,-21 0 15,20 0-15,-18 0 16,-1 0-16,1 0 16,0 0-1,-18 18 63</inkml:trace>
  <inkml:trace contextRef="#ctx0" brushRef="#br0" timeOffset="100500.23">16612 16189 0,'0'-18'63,"0"36"-48,0-1 1,0 18-16,0 0 0,0 2 16,0 15-16,0-16 15,0-1-15,0 0 16,-18-18-16,18 1 16,0 0-16,0-36 31,0 0-31</inkml:trace>
  <inkml:trace contextRef="#ctx0" brushRef="#br0" timeOffset="101915.12">17035 15783 0,'0'-17'125,"0"-1"-94,-18 18-31,1 0 16,-1 0-1,1 0-15,-1 0 16,1 0 0,17 18-1,0-1-15,-18 1 16,18 17-16,-18-18 15,18 19-15,0-19 16,0 18-16,-17 2 16,17-20-16,0 1 15,0-1-15,0 1 16,17-18 0,1 0-1,0 0-15,-1-18 16,1 18-16,-18-17 15,17 17-15,1-18 16,-1 18-16,-17-17 16,18 17-16,-18-18 15,18 18 1,-18 18 46,0-1-62,0 18 16,0 0-16,0 18 0,0-18 16,0 18-16,-18-18 15,18 0-15,-18 2 16,18-2-16,-17-18 16,-1 19-16,1-19 15,-1 1 1,1-18-1,-1 0 1,18-18 0,-18 18-16,18-17 0</inkml:trace>
  <inkml:trace contextRef="#ctx0" brushRef="#br0" timeOffset="102960">17265 15906 0,'17'-35'47,"1"17"-31,-1 1 0,1-1-16,0 18 15,-1-17-15,1-1 16,-1 18-16,1 0 15,0 0-15,-1 0 16,-17 35-16,19-17 16,-19-1-1,0 19-15,-19-19 0,19 18 16,-17-16-16,-1 16 16,0-17-16,1-1 15,-1-17-15,18 18 16,-17-18-16,17 17 15,17-17 17,1 0-32,-1 0 15,1 18-15,0-18 16,18 18-16,-20 17 16,3-18-16,-2 19 15,1-19-15,-18 18 16,0-16-16,0-3 15,0 3-15,0-1 16,-35-18-16,16 17 0,3 1 16,-3-18-16,2 17 15,17 1-15,-18-18 16,0 18-16,18-1 16,-17-17-16</inkml:trace>
  <inkml:trace contextRef="#ctx0" brushRef="#br0" timeOffset="105906.48">17740 15783 0,'0'-17'204,"18"17"-189,0 0-15,-1-18 16,2 18-16,-3-18 15,3 18-15,-1 0 0,-1 0 16,-17-17-16,0 34 47,18 1-31,-18 0-16,0 17 15,0 0-15,0 0 0,0 19 16,0-19-1,-18 18-15,18-1 0,0-16 16,0 16 0,0-16-16,-17-19 0,17 18 15,0-16-15,0-3 16</inkml:trace>
  <inkml:trace contextRef="#ctx0" brushRef="#br0" timeOffset="106248.2">17828 16065 0,'0'0'0,"37"0"62,-20-17-46,1 17-16,-1 0 16,1 0-16,17 0 0,-17 0 15,-1 0 1,-17-18-16,18 18 16,-1 0-1,1 0 1,0 0-16</inkml:trace>
  <inkml:trace contextRef="#ctx0" brushRef="#br0" timeOffset="107410.46">18446 16030 0,'0'-17'109,"17"17"-78,2 0-31,-1 0 16,-1 0-1,1 0-15,17 0 16,-18 0-16,1 0 16,0 0-16,17 0 15,-18-18-15,1 18 16,0 0-16,-1 0 0,1-17 16,-1 17-1,1 0-15,-1 0 16,2 0-16,-1 0 15,-1 0 1,1 0-16,-1 0 16,1 0-1,0 0-15,-1 0 16,1 0 0,-1 0-16,1 0 31,0 0-16,-1 0 1,1 0 0,-18-18 109</inkml:trace>
  <inkml:trace contextRef="#ctx0" brushRef="#br0" timeOffset="108000.15">18728 15818 0,'18'0'109,"-18"18"-15,0-1-79</inkml:trace>
  <inkml:trace contextRef="#ctx0" brushRef="#br0" timeOffset="108444.37">18763 16189 0,'18'0'109</inkml:trace>
  <inkml:trace contextRef="#ctx0" brushRef="#br0" timeOffset="134526.49">19733 15853 0,'0'18'47,"-17"-18"47,17-18-79,-18 18 1,18-17 0,-17 17-16,-1 0 15,18-18-15,-17 18 16,-1 0-1,18-17-15,-18 17 0,1 0 16,17-18 0,-18 18-16,1 0 15,-1 0 1,0 0 0,1 0-1,-1 0-15,1 0 16,17 18-16,-19-18 15,3 17-15,-3 1 16,1-1 0,18 1-1,-17 0-15,-1-1 16,18 2 0,0-3-16,0 3 15,-17 16-15,17-17 0,-18-1 16,18 1-16,0 17 15,0-17-15,0-1 16,0 18-16,0-17 16,0 0-16,0-1 15,0 1-15,18 18 16,-18-20-16,0 3 16,17-1-16,-17-1 15,18-17-15,-18 18 16,17-18-16,-17 17 15,18-17-15,-18 18 16,19-18-16,-3 18 16,3-18-16,-2 0 15,1 0 1,-1 0-16,1 0 16,0-18 15,-1 0-16,-17 1-15,0-1 16,0 1 0,18-1-1,-18-1-15,0 3 16,0-3 0,0 2-16,-18-1 15,1 1 1,-1 17-1,18-18-15,-18 18 16,1 0 0,-1 0-1,1 0-15,-2 0 16,3 18 0,-3-1-16,19 1 15,-18-18-15,18 17 16,-17 2-16,17-3 0,0 3 31</inkml:trace>
  <inkml:trace contextRef="#ctx0" brushRef="#br0" timeOffset="135000.51">19858 16241 0,'-18'72'62,"18"-37"-46,-18 0-16,18 0 16,0 0-16,0 0 0,0 1 15,0-1-15,0-18 16,0 2-16,0-1 0</inkml:trace>
  <inkml:trace contextRef="#ctx0" brushRef="#br0" timeOffset="135834.07">20298 15695 0,'0'-17'62,"-17"17"-62,-1 0 32,0 17-17,1 1 1,-1 17-16,18-17 15,-17 17-15,17 0 16,-18 0-16,18 0 16,0 0-16,0 2 0,0 15 15,0-34-15,0 17 16,0 0-16,18-17 16,-18-1-16,35 1 15,-18-18 1,1 0-16,0 0 15,-1 0-15,1 0 16,-1-18-16,-17 1 16,18-1-16,-1 1 0,-17-19 15,18 19 1,-18-18-16,19 0 0,-19 17 16,0-17-1,0-1-15,0 0 0,0 19 16,0-18-16,-19 17 15,1 1-15,1-1 16,-1 0-16,1 18 16,-1 0-16,1 0 15,-1 0-15,0 18 16,1 0 0,-1-1-16</inkml:trace>
  <inkml:trace contextRef="#ctx0" brushRef="#br0" timeOffset="137399.14">20740 15748 0,'0'0'0,"0"-18"47,-19 18-16,2 0-15,-1 0-1,0 0-15,-17 0 16,18 18-16,-1-18 16,1 18-16,-1-1 0,0 1 15,1 17 1,17 0-16,-18 0 0,1 19 16,17-19-16,0 18 15,0-18-15,0 18 16,0-18-16,0 0 15,0 0-15,0 0 16,17-16-16,-17 16 16,18-17-16,-1-1 15,1-17 1,0 0 0,-1 0-1,1 0-15,-1-17 16,-17-1-16,18-17 0,-1 16 15,-17 3-15,0-3 16,0 2-16,0-1 16,0 1-1,-17 17-15,17-18 16,-18 18-16,1 0 16,17-18-16,-18 18 15,1 0-15,-1 0 16,0 0-1,18 18-15,18-18 16</inkml:trace>
  <inkml:trace contextRef="#ctx0" brushRef="#br0" timeOffset="137948.65">20951 16048 0,'17'-18'62,"-17"1"-46,18-18-16,-18-2 16,18 21-16,-1-20 15,-17 0-15,18 1 16,-18 18-16,17-1 15,-17 1-15,0 34 63,0 18-63,0 0 0,0 18 16,0 19-16,0-20 15,0 1-15,0 17 16,0-17-16,0 1 15,0-19-15,0 0 16,0-17-16,0-1 16,0 1-16,19-18 31,-19-18-31</inkml:trace>
  <inkml:trace contextRef="#ctx0" brushRef="#br0" timeOffset="138738.57">21515 15730 0,'0'18'62,"0"0"-62,18 17 16,-18 0-16,18 0 16,-1 19-16,1-19 15,-18 18-15,17-18 16,1 18-16,0-18 15,-1-18-15,-17 19 16,18-36-16,-18 17 16,17-17-1,-17-35 17,19 17-17,-19-34-15,0 16 16,0-16-16,16-1 0,-16-1 15,19-16-15,-19 17 16,18 18-16,-18-18 16,17 36-16,-17-1 15,0 0-15,18 18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5:32.87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13247 6680 0</inkml:trace>
  <inkml:trace contextRef="#ctx0" brushRef="#br1" timeOffset="14145.24">10795 10736 0,'0'0'16</inkml:trace>
  <inkml:trace contextRef="#ctx0" brushRef="#br1" timeOffset="14948.21">10795 10736 0,'0'0'0,"17"18"0,-17-1 62,0 1-46,0 17-16,0-16 15,0 16-15,0 0 16,0 0-16,19 18 0,-19-18 16,0 0-16,0 18 15,0-18-15,0 2 16,0-20-16,16 18 16,-16-17-1,19-18 63,-19-18-62,18 1 0,-1 17-16,1-18 15,-1 18 1,1-17-16,0 17 15,-1 0-15,1-18 16,-1 18-16,19 0 16,-19 0-16,1 35 15,-1 0-15,18 0 16,-16 1-16,-1 16 16,-1-16-16,1-1 15,-1 0-15,1 19 0,-18-19 16,0 0-16,0 0 15,0 0 1,0 0-16,0-17 16,-18 0-16,1-1 0,-18 1 15,17-18-15,-18 0 16,18 17-16,-17-17 16,0 0-16,0 18 15,17-18-15,-17 0 16,17 0-16,1 0 15,-1 0-15,18-18 32,0 1-17,18-1 1,-18 1 0,17-1-16</inkml:trace>
  <inkml:trace contextRef="#ctx0" brushRef="#br1" timeOffset="15755.55">10724 10560 0,'0'36'63,"0"-19"-32,0 1 0,0-1-15,0 1 0,18-18-1,0 18 1,-1-18 0,1 17-16,-1-17 15,2 18-15,16-18 16,0 0-16,0 0 15,1 0-15,-1 0 16,0 0-16,-17 0 16,-1 0-16,1 0 15,-1 17-15,1-17 16,-1 0 46,2-35-46</inkml:trace>
  <inkml:trace contextRef="#ctx0" brushRef="#br1" timeOffset="17055.28">11959 10719 0,'-88'17'62,"88"1"-46,-17-1-16,-1 1 16,18 17-16,-17 0 15,-2 2-15,1 15 16,1-17-16,-1 18 15,1 0-15,-1 0 16,18 1-16,-17 16 16,17-17-16,0 17 15,0-17-15,0-1 16,0 2-16,0-19 16,0 18-16,17-35 15,-17 17-15,18 0 0,-1-17 16,-17-1-16,18 1 15,-1-1-15,1 1 16,1-18 0,-2 0-16,18 0 15,-17 0-15,0 0 16,-1-18-16,18 18 16,-17-17-16,-1 17 15,1-18-15,0 1 0,-1-1 16,1 0-16,-18-17 15,0 18-15,0-18 16,0-1-16,0 1 16,-18 18-16,1-20 15,-1 20-15,0 17 16,1-18-16,-1 1 16,1 17-16,-1-18 15,1 18-15,-1-17 16,0 17-16,1 0 15,-1 0-15,1 0 16,-2 0 0,1 0-16,18 17 15,-17 1-15,17-1 0,17 1 16</inkml:trace>
  <inkml:trace contextRef="#ctx0" brushRef="#br1" timeOffset="17935.58">12417 10754 0,'0'0'16,"-70"105"30,70-86-46,0 34 16,-17-18 0,17 18-16,0-1 0,0 19 15,0-17-15,0 16 16,17 0-16,18-17 16,-17 0-16,-1-1 15,20 2-15,-2-19 0,0 1 16,0-1-1,-17-18-15,17 1 0,0-1 16,0-17-16,-17 0 16,-1 0-16,19 0 15,-36-17-15,17-18 16,2 17-16,-19-17 16,16 0-16,-16 0 15,0-19-15,0 1 16,0 0-16,0 18 15,0-18-15,0 18 16,0 0-16,0 0 16,-16-1-16,-3 1 0,2-18 15,17 18-15,-18-18 16,0 0-16,-17 18 16,18 0-1,-1 16-15,1 2 0,-1-1 16,-17 18-16,17 0 15,-17 0-15,0 0 16,16 18-16,-16-1 16,17 2-16,1 16 15,-1 0-15,18 18 16,-17 0-16,17-18 0</inkml:trace>
  <inkml:trace contextRef="#ctx0" brushRef="#br1" timeOffset="19405.54">13705 11354 0,'-35'-53'62,"17"53"-46,1-18-16,-1 18 16,1-17-16,-1 17 15,0 0-15,1 17 16,-1 1-16,1 0 16,-1 17-16,1 0 15,17 0-15,0 18 16,0 1-16,0-19 15,0 18-15,17-1 16,1-17-16,-1-17 16,1 17-16,17-17 15,-17-18-15,-1 0 0,18 0 16,-17 0-16,17 0 16,-17-18-16,-1 1 15,1-19-15,-18 1 16,17 0-16,-17 0 15,0 0-15,0 0 16,-17 17-16,17-1 16,-18 2-16,18 34 47,0 2-47,0-1 15,18 17-15,-1 0 16,2 0-16,-1 18 0,17 0 15,-18-1-15,1 2 16,0-1 0,17 0-16,-18-1 0,1 1 15,-18-18-15,17 18 16,1-17-16,-18-1 16,0-17-16,0 0 15,0-1-15,-18-17 16,1 0-16,-1 0 15,1 0-15,-18 0 16,-1 0-16,19 0 16,-18 0-16,-2 0 15,20 0-15,-1-17 16,-17-1-16,18 0 0,-1 1 16,18-1-1,-18 1-15,18-2 16,0 3-16,0-3 15,0 1-15,0 1 16,0-1-16,18 1 16,0-19-16,-1 1 15,1 18-15,17-36 16,1 35-16,-18-17 16,17-1-16,0 18 15,0-17-15,-17 18 0,17 17 16,-18-18-16,1 0 15,17 1-15,-17-1 16,-1 1 0,1 17-16,1-18 0</inkml:trace>
  <inkml:trace contextRef="#ctx0" brushRef="#br1" timeOffset="20051.12">14887 11124 0,'0'0'0,"-17"0"62,34-17-62,1 17 16,17 0 0,0 0-16,18-18 0,1 18 15,-19-18 1,18 18-16,-18 0 0,0 0 15,0 0-15,-17 0 16,-1 0-16,1 0 16,-18 18-1,0-36 1</inkml:trace>
  <inkml:trace contextRef="#ctx0" brushRef="#br1" timeOffset="20362.52">15046 10896 0,'0'0'16,"-18"17"31,18 18-32,0-17-15,0 35 16,0-1-16,18 1 16,-1 1-16,2-1 15,-3-1-15,3 1 0,-2-18 16,19 1-16,-36-19 15</inkml:trace>
  <inkml:trace contextRef="#ctx0" brushRef="#br1" timeOffset="20615.55">15028 11601 0,'106'-18'47,"-70"1"-31,-1 17-16,18 0 15,-18 0-15,0 0 16,18 0-16,-1-18 15,-15 18-15</inkml:trace>
  <inkml:trace contextRef="#ctx0" brushRef="#br1" timeOffset="21344.28">15928 11301 0,'35'-35'63,"-35"0"-48,0 17-15,18-17 0,-18-1 16,17 1-16,1-18 16,-18 0-1,17 18-15,1-18 0,-1 18 16,-17 0-1,19-1-15,-19 18 16,18-17-16,-18 17 0,0 1 16,0-1-1,0 53 17,0 0-17,17 1-15,-17 0 16,0 17-16,18 17 15,-18-17-15,17 17 16,-17 0-16,0 2 0,18-2 16,-18 0-1,18-17-15,-18 0 16,17-17-16,-17-1 16,18-17-16,-1-18 15,-17-18 1</inkml:trace>
  <inkml:trace contextRef="#ctx0" brushRef="#br1" timeOffset="22194.08">16686 11248 0,'0'0'0,"-88"-70"47,70 70-32,1 18-15,-1 17 16,18 17-16,-17 1 16,17 0-16,0 0 15,0-1-15,0-15 16,0-2-16,17-18 16,1 1-16,17-18 15,-17 0-15,-1 0 16,1-18-16,-1-17 15,1 0-15,-18-1 16,17 1-16,-17 0 16,0-1-16,0 19 0,0-1 15,0 36 17,18 17-32,1 18 15,-2-1-15,1 2 16,17 17-16,0 16 15,-17-16-15,17 0 16,-18-1-16,19 1 16,-36-1-16,17-17 15,-17-18-15,0 1 0,-17-18 16,-19-18-16,19 17 16,-18-17-1,0-17-15,-1 17 0,1-18 16,-1 1-16,18-2 15,18 3 1,0-3-16,0-16 16,0 0-16,37-1 15,-2 1-15,0-18 16,18 1-16,-1 17 16,-16-2-16</inkml:trace>
  <inkml:trace contextRef="#ctx0" brushRef="#br1" timeOffset="23627.2">17286 11019 0,'17'-18'62,"1"18"32,-18-18-94,17 18 16,1-17-1,1 17-15,-3-18 16,3 18-16,-2-17 15,1-1-15,0 18 16,-1-17-16,18-20 16,-17 21-16,17-3 15,-17-16-15,17 17 16,-18 1-16,19-1 16,-19 1-16,2-1 15,16 18-15,-17-17 16,-18-1-16,17 0 15,1 1-15,-1-1 0,1 1 16,-1-19 0,1 19-16,0-2 15,-1 19 1,-17-16-16,18 16 16,-1-19-1,1 19-15,0-17 16,-1 17-1,1 0-15,-18-18 16,17 18-16,2-18 16,-3 18-1,-16-17 1,19 17 0,-1-18 46,-1 18-46,-17-17-1,18 17-15,-18 17 94</inkml:trace>
  <inkml:trace contextRef="#ctx0" brushRef="#br1" timeOffset="24934.02">13882 10261 0,'-18'17'125,"18"1"-125,-17 17 16,17 0-16,-18 18 15,1-18-15,17 19 16,0-2 0,0 1-16,-18 0 0,18 0 15,0-18-15,0-18 16,0 19-16,0-19 15,0-34 48</inkml:trace>
  <inkml:trace contextRef="#ctx0" brushRef="#br1" timeOffset="25367.77">13688 10736 0,'0'88'62,"17"-53"-62,-17-16 16,18 16-16,-1-17 16,1 17-16,-1-18 0,2-17 15,-1 18-15,-1-18 16,1 0-16,-1 0 15,1 0 1,0-18-16,-1 1 16,-17-1-16,18-17 15,-1 18-15,1-1 16,-1-1-16,-17 3 0,18-3 16,0 19-16,-18-17 15,17 17 1</inkml:trace>
  <inkml:trace contextRef="#ctx0" brushRef="#br1" timeOffset="27074.64">9702 10313 0,'0'18'78,"0"-1"-63,-18-17-15,18 18 16,0 0-16,0-1 0,0 18 16,0 18-1,0 1-15,18-1 0,-18 17 16,17-17-16,-17-1 15,18 1-15,-18 1 16,0-19-16,0 0 16,0 0-16,17 1 15,-17-1-15,0-18 16,0 19-16,18-19 16,-18 1-16,17-18 15,1 17-15,0-17 16,-1 0-1,2 0-15,-2 0 16,1 0-16,0 0 16,-1 0-16,18-17 0,0 17 15,1 0-15,16 0 16,-16 0-16,16 0 16,-16 0-16,17 0 15,-18 0-15,-17 0 16,17 0-16,-17 0 15</inkml:trace>
  <inkml:trace contextRef="#ctx0" brushRef="#br1" timeOffset="27537.78">10213 11001 0,'-17'0'62,"34"18"-15,1-18-47,0 17 16,17-17-16,0 18 15,0-1-15,0-17 16,0 18-16,18-18 16,-35 18-16,18-1 15,-1 1-15,-17-1 16,-18 2 0,0 16-16,0-17 15,0-1-15,-18 18 16,-17-17-16,16 0 0,2-1 15,-18 1-15,17-1 16,18-34 0,0-1-1,18 1-15</inkml:trace>
  <inkml:trace contextRef="#ctx0" brushRef="#br1" timeOffset="28965.9">17410 10666 0,'-19'35'63,"3"-35"-48,16 18-15,0-1 16,0 1-1,-19-1-15,19 1 16,0 0 0,0 18-16,0-1 0,0 0 15,0 0-15,0 0 16,0 1-16,0-19 16,0 1-16,19-1 15,-19 1-15,0 0 16,0-1-1,16-17 48,3 0-63,-2 0 16,1 0-16,17 0 15,-17 18-15,17-18 16,-17 0-16,17 0 15,0 0-15,-18 0 16,19 17-16,-19-17 16,2 0-16,-3 0 15,-16-17 32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10:53.6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13928 13768 0,'0'0'0,"123"18"47,-105-18-32,18 0-15,-1 0 16,-17 0-16,-1 17 16,1-17-16,-18 18 0</inkml:trace>
  <inkml:trace contextRef="#ctx0" brushRef="#br0" timeOffset="173.8">13963 14033 0,'142'-53'31,"-89"34"-15,34 3-16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22:40.491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 contextRef="#ctx0" brushRef="#br0">-451-76 0,'0'24'157,"0"25"-157,0-25 15,0 0-15,0 0 0,0 0 0,0 1 16,0 47 0,0-48-16,0 1 0,0-1 15,0 0-15,24 0 0,-24 0 0,0 25 16,0-25-16,0 0 15,0 0-15,49-24 16,-49 24-16,0 1 16,0-1-16,0 0 15,24-24 1,-24-24 156,0 0-157,0-1-15,0 1 0,0 0 16,0 0-16,0-24 0,0 23 16,0 1-16,0 0 0,0 0 15,0 0-15,0-1 0,0-23 16,0 24-16,0 0 16,0-1-1,0 1 1,0 0-1,0 0 32,0-24 125,-48 48-156,23-25-16,1 25 31,24-24 16,-24 24-31,24 24 187,0 25-188,0-25-15,24-24 63,0 24-48,25-24-15,-25 0 16,0 0-16,0 0 0,1 0 16,-1-24-1,0 24 110,-24 24 110,-24 0-235,24 0 15,0 1-15,-24-1 0,24 24 16,0-24-16,0 1 0,0-1 16,-25-24-16,25 24 0,0 0 15,0 0-15,0 25 31,0-25 16,0 0-31,0-48 328,0-24-344,0 23 0,0 1 15,0 0-15,0 0 0,0 0 0,0-1 16,0-23-16,0 24 0,0 0 0,25-1 0,-25 1 16,0 0-16,0 0 0,0-24 15,24 23-15,-24 1 0,0 0 0</inkml:trace>
  <inkml:trace contextRef="#ctx0" brushRef="#br0" timeOffset="1720.52">-330 843 0,'0'24'391,"24"1"-391,-24 23 15,0-24-15,0 0 16,25-24 78,-1 0-94,0-24 15,-24-24 1,0 24 0,0-1-1,0 1 63,-24 24 110,24 24-173,0 1 1</inkml:trace>
  <inkml:trace contextRef="#ctx0" brushRef="#br0" timeOffset="-3654.28">1218 21 0,'-48'0'125,"24"0"-125,0 0 0,-1 0 0,1 0 0,0 0 16,0 0-16,-25 0 0,25 0 0,0 0 15,0 0-15,0 0 0,-1 0 0,1 0 16,-24 0 0,24 0-16,0 0 78,-1 0-78,1 0 0,0 0 15,0 0-15,-25 0 16,25 24-16,0-24 16,0 0-16,24 24 15,-24-24-15,-1 0 16,1 0-1,24 24-15,0 1 16,-24-25 0,-24 0-16,48 24 15,-25-24-15,25 48 16,0-24 0,0 1-1,-24-25 1,24 24-16,0 0 15,0 0 1,-24-24-16,24 24 0,-24-24 16,24 49-16,-24-25 0,24 0 15,-24-24-15,24 24 16,-49 0-16,49 1 16,-24-25-16,24 24 15,0 0-15,-24-24 0,24 48 31,0-23 1,-24-25-17,24 24-15,0 0 16,0 0-16,0 0 16,0 0-16,0 25 15,0-25 1,0 0-1,0 0-15,0 1 16,0-1 0,0 0-16,0 24 15,0-23 1,0-1 0,0 0-16,72-24 31,-48 24-31,-24 0 15,25-24-15,-25 24 0,0 25 0,24-49 0,-24 24 16,24-24-16,-24 24 16,24-24-16,-24 24 0,24-24 15,25 0 1,-49 25-16,24-25 0,-24 24 16,24-24-16,0 0 15,0 0-15,1 0 0,-25 24 16,0 0-16,24-24 0,24 0 0,-24 0 31,1 0-31,-25 49 0,24-49 0,0 0 16,0 0-16,0 0 15,1 0-15,-25 24 0,48-24 16,-24 0-16,0 0 16,0 0-16,1 0 0,-1 0 15,0 0-15,24 0 0,-23 0 16,-1 0-16,0 0 15,0 0-15,0 0 16,1 0 0,23 0-1,-24 0 1,0 0-16,0 0 16,1-49-1,-25 25-15,24 24 0,0 0 0,0-24 16,25 24-16,-25-24 0,0 0 15,0 24-15,-24-25 0,24 25 16,-24-24-16,25 24 0,-1 0 16,-24-24-16,48 24 15,-48-48-15,24 48 0,-24-25 16,24 25-16,-24-24 16,25 24-16,-25-24 0,0 0 15,24 24-15,-24-24 16,0 0-16,24 24 15,-24-49-15,0 25 16,24 24-16,-24-24 0,0 0 16,49 24-16,-49-25 0,0 1 15,0 0-15,24 24 16,-24-48-16,0 23 0,0 1 16,0 0-1,0 0-15,0 0 16,0 0-16,0-25 15,0 25-15,0 0 0,0 0 16,0-1-16,0 1 0,0 0 16,0 0-16,0-24 15,0 23-15,0 1 16,0 0-16,0 0 0,0 0 0,0-1 16,0-23-1,0 24 1,0 0-1,-49 24 142,1-25-142,24 25-15,0 0 16,-1 0-16,1 0 0,-24 0 16,24 0-16,0 0 0,-1 0 15,1 0-15,0 0 0,0 0 16,-25 0-16,25 0 31,0 0 203,0 0-218,0 0 0,-1-24-1,1 24-15,0 0 16,24-24 0,-48 24-1,24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6:33.94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788 7552 0,'35'105'62,"-35"-87"-46,17-1-16,1 2 15,-18-3-15,17 3 16,1-1-16,-18-1 16,18-17-16,-1 18 15,-17-36 48,0-17-48,0 16 1,0 3-16,0-3 16,0 2-16,0-1 15,0 0 17</inkml:trace>
  <inkml:trace contextRef="#ctx0" brushRef="#br0" timeOffset="472.03">1017 7552 0,'53'87'47,"-36"-87"-31,1 0-1,0 0-15,-1 0 16,1-17-1,-1-1-15,-17 1 16,0-1 0,18 18 15,-18 18-15,18 17-1,-18-18-15,0 19 16,17-19-16,-17 18 15,0-16-15,18-1 0,-18-1 16,0 1 0</inkml:trace>
  <inkml:trace contextRef="#ctx0" brushRef="#br0" timeOffset="689.3">1052 7392 0,'0'0'31,"35"-70"0,-17 70-15,-18 18-16</inkml:trace>
  <inkml:trace contextRef="#ctx0" brushRef="#br0" timeOffset="1141.73">1370 7481 0,'0'0'16,"-54"53"31,73-35-32,-3-1 1,20 1-16,-18-18 16,17 17-16,-17 1 0,-1-18 15,1 17-15,0-17 16,-18 18-16,-18 0 31,0-1-15,1-17-16,-1 19 15,1-19 1,17 16-16,-18-16 16</inkml:trace>
  <inkml:trace contextRef="#ctx0" brushRef="#br0" timeOffset="1411.85">1634 7411 0,'52'123'47,"-52"-105"-47,19-1 16,-19 1-16,18-1 15</inkml:trace>
  <inkml:trace contextRef="#ctx0" brushRef="#br0" timeOffset="1613.81">1493 7464 0,'105'-36'63,"-69"36"-63,-19 0 0,2 0 16</inkml:trace>
  <inkml:trace contextRef="#ctx0" brushRef="#br0" timeOffset="2034.39">1740 7392 0,'53'107'46,"-36"-107"-30,-17 17-16,18-17 16,0 0-1,-18-17 1,17-1-16,-17 1 16,0-1-16,18 0 15,-18 1-15,0 34 31,0 1-15,0 0-16,17 17 0,-17-18 16,18 19-1,0-19-15,-1 1 16,-17-1-16,18 1 0,-1-18 16,-17-18 30</inkml:trace>
  <inkml:trace contextRef="#ctx0" brushRef="#br0" timeOffset="2251.96">2004 7392 0,'106'54'47,"-106"-36"-32,18-1-15,-18 1 16,0-1 0</inkml:trace>
  <inkml:trace contextRef="#ctx0" brushRef="#br0" timeOffset="2499.63">2004 7392 0,'0'0'0,"-18"-105"0,36 87 15,18 1 1,-18 17-16,-1-18 15,1 18-15,-1 18 16,-17-1-16,18 1 16,-18-1-16,0 1 15,0 17-15,0-17 16,0-1-16,-18-17 16,1 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6:32.52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2334 7519 0,'0'0'0,"-18"0"94,18 18-78,-17-18-16,-1 0 15,1 17 1,-1-17 31,18-17 15,0-1-46,0-1-16,0 3 15,0-3 1,18 2-16,-18-1 0,17 0 16,1-17-16,-18 18 15,17-1-15,1 1 16,-18-1-16,17 18 109,-17 18-93,0-1 0,18 18-16,-18 0 0,18 1 15,17 0-15,-18-1 16,2 0-16,16-17 15,-17-1-15,-1 1 16,1-1-16,-1-17 16,1 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7:54.1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1604 8010 0,'0'-17'94,"18"-1"-78,-1 1-16,-17-1 15,18 1-15,-18-1 16,0 36 31,0 17-31,0 0-16,0 0 15,0 0-15,0 1 16,0 0-16,0-1 15,0-18-15,18-17 16,-1 0 0</inkml:trace>
  <inkml:trace contextRef="#ctx0" brushRef="#br0" timeOffset="376.46">1834 8010 0,'0'0'0,"17"53"63,1-34-63,0-38 47,-18 3-47,0-3 15,0 1-15,0 1 16,0-1-16,0 1 16,-18 17-1,0 0 1,1 0-1,17 17 1,0 1 0,-18-1-16</inkml:trace>
  <inkml:trace contextRef="#ctx0" brushRef="#br0" timeOffset="720.48">1834 8010 0,'0'0'0,"141"-17"0,-124 34 16,-17 1-16,0 1 15,18-3-15,-1 3 16,1-19-1,-1 0-15,1-19 16,0 3 0,-18-3-16,0-16 15,17 17-15,-17 1 0,0-18 16,-17 17 0,-1 18-1,0 0-15,18 18 16,-17 17-16,-1 0 15,1-18-15</inkml:trace>
  <inkml:trace contextRef="#ctx0" brushRef="#br0" timeOffset="-1081.31">2433 7923 0,'70'-18'47,"-51"18"-31,-3 0 0,3 0-1,-3 0-15,3 0 16,-1 18-16,-1-18 15,1 0-15,-1 0 16,1 0 0,-1 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7:50.8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1765 12418 0,'0'-18'109,"0"1"-109,17-1 16,-17 1-1,18-1-15,-18 1 16,0-1-1,0 36 17,0-1-32,0 18 15,0-17-15,0 35 16,17-18-16,-17 1 16,0-1-16,18-17 15,-18-1-15,0 1 16,18-18-1</inkml:trace>
  <inkml:trace contextRef="#ctx0" brushRef="#br0" timeOffset="347.31">1977 12453 0,'0'0'0,"52"54"62,-52-73-62,18 2 16,-18-1-1,0 1-15,0-1 16,0 0-16,0 1 16,-18 17-16,1 0 15,-1 0 1,18 17 0,-17 19-1,17-19-15</inkml:trace>
  <inkml:trace contextRef="#ctx0" brushRef="#br0" timeOffset="-982.8">2329 12471 0,'0'-18'63,"18"18"30,0 0-93,-1 0 0,18 0 16,0 0-16,1 0 16,-1 0-16,-18 0 15,20 0-15,-20 0 16,1 18-16,-36-18 31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7:35.6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3124 13221 0,'0'18'63,"0"0"-63,0 17 0,0 0 15,0 0-15,18 0 16,-18 0-16,0 18 15,19-18-15,-19-16 16,0-2-16,16 1 16,-16 0-16,19-18 15</inkml:trace>
  <inkml:trace contextRef="#ctx0" brushRef="#br0" timeOffset="419.97">3019 13450 0,'18'0'62,"-1"0"-46,18 0-16,-17 18 16,17-1-16,-16-17 15,16 19-15,0-19 16,-17 16-16,17-16 16,-18 0-16,1 0 15,-1 0 1</inkml:trace>
  <inkml:trace contextRef="#ctx0" brushRef="#br0" timeOffset="1304.83">4007 12534 0,'-18'0'63,"18"17"-1,0 18-46,0-17-16,0-1 0,0 19 15,0-1-15,0-18 16,0 1-16,18 0 16,-18-1-16,0 1 15,0-1 1,0-34-1,-18-1 1</inkml:trace>
  <inkml:trace contextRef="#ctx0" brushRef="#br0" timeOffset="1583.6">3866 12692 0,'105'-35'62,"-87"35"-62,17 0 0,-17-18 16,-1 18 0,1 0-16,0-18 0,-1 18 15</inkml:trace>
  <inkml:trace contextRef="#ctx0" brushRef="#br0" timeOffset="2485.19">4642 11669 0,'35'70'47,"-35"-52"-31,17-18-16,-17 17 15,0 1-15,0 0 16,0-1 0,0 1-1</inkml:trace>
  <inkml:trace contextRef="#ctx0" brushRef="#br0" timeOffset="2754.71">4589 11739 0,'35'0'63,"-17"0"-48,-1 0-15,1 0 16,17 0-16,-17-17 0,17 17 16,-18 0-1,2 0-15</inkml:trace>
  <inkml:trace contextRef="#ctx0" brushRef="#br0" timeOffset="3895.98">5665 10576 0,'0'70'62,"0"-52"-46,17 17-16,-17-18 15,0 18-15,0-17 16,0 17-16,0-17 0,0-1 16,18 1-16,-18 1 15</inkml:trace>
  <inkml:trace contextRef="#ctx0" brushRef="#br0" timeOffset="4111.96">5612 10734 0,'0'0'0,"140"0"63,-103 0-63</inkml:trace>
  <inkml:trace contextRef="#ctx0" brushRef="#br0" timeOffset="5001.32">6600 9658 0,'-18'0'78,"18"18"-62,0-1-16,0 19 15,0-1-15,0 0 16,0 0-16,0 0 16,0-17-16,0-1 15,0 2-15,18-1 16,-1-18 0</inkml:trace>
  <inkml:trace contextRef="#ctx0" brushRef="#br0" timeOffset="5217.96">6476 9834 0,'124'-70'63,"-89"70"-63,0 0 0,-18 0 15,1 0-15</inkml:trace>
  <inkml:trace contextRef="#ctx0" brushRef="#br0" timeOffset="6013.95">7482 8882 0,'0'17'78,"0"2"-78,0-3 16,0 3-16,17 16 15,-17 0-15,0-17 0,0-1 16,0 1 0,18-18-16,-18 18 0,18-18 15</inkml:trace>
  <inkml:trace contextRef="#ctx0" brushRef="#br0" timeOffset="6222.26">7429 9023 0,'70'-70'47,"-34"70"-32,-19 0-15,1 0 16</inkml:trace>
  <inkml:trace contextRef="#ctx0" brushRef="#br0" timeOffset="7309.89">8610 7983 0,'54'-72'63,"-38"72"-63,3 0 15,-1 0-15,-1 0 16,1 0-16,-1 0 0</inkml:trace>
  <inkml:trace contextRef="#ctx0" brushRef="#br0" timeOffset="7057.96">8699 7788 0,'0'123'47,"0"-105"-47,0 18 16,0-18-16,18-1 15,-18 1-15,0-1 16,17 1-1,-17 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80.503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6-15T17:06:21.70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2363 7336 0,'0'18'47,"0"-1"-16,0 1 0,0-1-15,0 1-16,0 0 31,0-1-15,0 2-16,0-3 15,0 3 1,17-1-16,-17-1 0,0 1 15,0-1 1,0 1-16,0-1 16,18 1-16,-18 0 15,0 17-15,0-18 16,0 1-16,17 0 16,-17-1-16,0 1 15,0-1-15,0 2 16,0-1-16,0-1 15,0 1-15,18-1 16,-18 1-16,0-1 16,0 1-16,0 0 15,0-1-15,18 1 0,-18-1 16,0 1-16,0 0 16,0-1-1,17 1-15,-17-1 16,0 1-16,0-1 15,0 20-15,0-20 16,0 1-16,0-1 16,0 1-16,0 17 15,0-17-15,18-1 16,-18 1-16,0-1 16,0 1-16,0 0 15,0-1-15,0 1 16,0-1-16,0 1 15,0 18-15,0-18 16,0-1-16,0 1 0,0 17 16,0-17-16,0 17 15,0-18-15,0 1 16,0 17-16,0-17 16,0 17-16,0-18 15,0 1-15,0 1 16,0 16-16,0-18 15,0 1-15,0 17 16,0-17-16,0-1 16,0 19-16,-18-19 15,18 1-15,0-1 16,0 1-16,0-1 0,0 1 16,0 1-16,0-3 15,0 3-15,0 16 16,-17-17-16,17-1 15,0 18-15,0-17 16,0 17-16,0-17 16,0-1-16,0 18 15,0 1-15,0-19 16,0 18-16,0 1 16,-18-18-16,18 17 15,0 0-15,0-17 16,0 17-16,0-17 15,0 17-15,0 0 0,-18 0 16,18 1-16,0 0 16,0-1-16,0-18 15,0 19-15,0-1 16,0-18-16,0 1 16,0 17-16,0-17 15,0 18-15,0-1 16,0-17-16,0 17 15,0 0-15,-17-18 16,17 19-16,0-1 16,0-18-16,0 1 15,0 17-15,0-17 16,0 18-16,17-20 16,-17 21-16,0-20 15,0 18-15,0 1 0,0-1 16,0 0-16,0-18 15,18 19-15,-18-1 16,0 1-16,18-18 16,-18 17-16,0 0 15,0-18-15,0 19 16,0-1-16,0 0 16,0-17-16,0 17 15,0 0-15,0-16 16,0-2-16,17 18 15,-17-17-15,0-1 16,0 19-16,0-19 0,0 18 16,0 1-16,0-19 15,0 18-15,0 0 16,0 2-16,0-20 16,0 18-16,0-17 15,0 17-15,0-17 16,0-1-16,0 1 15,0 17-15,0-17 16,0-1-16,-17 1 16,17-1-16,-18 1 15,18 17-15,0-16 0,0-2 16,0 1 0,0 17-16,0-17 0,0-1 15,0 18-15,0-17 16,0 17-16,0-17 15,0 17-15,0 0 16,0 0-16,0-16 16,0 16-16,0 0 15,0 0-15,0-17 16,0 0-16,0 17 16,0-18-16,0 18 15,0-17-15,0 1 16,0 16-16,0-18 15,0 1-15,0 17 16,0 0-16,18-17 0,-18 17 16,17 0-1,-17 0-15,0 1 0,18-19 16,-18 18-16,0-16 16,0-2-16,17 1 15,-17 0-15,0-1 16,0 1-16,0-1 15,0 1-15,0 17 16,0-17-16,0-1 16,0 18-16,-17-17 15,17 17-15,0-16 16,0 16-16,0 0 0,0-17 16,0 17-16,0 0 15,17 0-15,-17 0 16,0 1-16,0-19 15,0 18-15,0-16 16,0 16-16,0-17 16,0-1-16,0 18 15,0-17-15,0 0 16,0 17-16,-17-18 16,17 19-16,0-19 15,-18 18-15,18-17 16,0 18-16,0-18 15,0 17-15,0-18 0,0 1 16,0 0-16,0-1 16,0 1-16,0-1 15,0 1-15,0-1 16,0 1-16,0 17 16,0-17-16,0-1 15,0 1-15,0 1 16,0-2-16,0 18 15,0-17-15,0 0 16,-17-1-16,17 18 16,0-17-1,0-1-15,0 1 16,0 0-16,0-1 16,0 1-16,0-1 15,0 1-15,0 1 0,0-3 16,0 3-16,0-2 15,0 1-15,0-1 16,0 1-16,0 0 16,0-1-1,0 1-15,0-1 16,0 1 0,-18 17-16,18-17 15,0-1 1,0 1-16,0-1 15,0 1 1,0 1-16,0-2 16,0 1-16,0-1 31,0 1-31,0 0 16,0-1-1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sk-SK" alt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sk-SK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sk-SK" alt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3C42538B-A3C4-45A5-AF48-2DC4AD64CBC9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erchance.org/ai-photo-generator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0425DC-977E-43B5-B1D7-02EEE6A417A6}" type="slidenum">
              <a:rPr lang="sk-SK" altLang="en-US"/>
              <a:pPr/>
              <a:t>1</a:t>
            </a:fld>
            <a:endParaRPr lang="sk-SK" altLang="en-US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68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>
                <a:solidFill>
                  <a:schemeClr val="tx1"/>
                </a:solidFill>
                <a:hlinkClick r:id="rId3"/>
              </a:rPr>
              <a:t>Source: AI Photo Generator (realistic, free, no sign-up, no limits) ― Perchance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8581C-789F-F9EC-33E8-B3DC9119F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514CAEA-E59C-F929-CCBA-07186BC6DA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0112002-B099-4862-B02E-EF4306C93C17}" type="slidenum">
              <a:t>10</a:t>
            </a:fld>
            <a:endParaRPr lang="en-US"/>
          </a:p>
        </p:txBody>
      </p:sp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C9322A54-AB15-E57C-C1C5-52864808DD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18B6DBF-DBB7-D651-27FB-59D3E6960A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19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0112002-B099-4862-B02E-EF4306C93C17}" type="slidenum">
              <a:t>11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15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BDB2C8-04DE-7921-514F-BE9A87EC7B7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658961A-6B99-496C-B9B0-3F50E6DA8772}" type="slidenum">
              <a:t>12</a:t>
            </a:fld>
            <a:endParaRPr lang="sk-SK"/>
          </a:p>
        </p:txBody>
      </p:sp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CF7D54A-627E-1D6E-694D-745D26ECA23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2F93AFB-81EE-E3F5-0582-02B122D571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sk-S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F721DF6-6828-5228-A866-164E7F8F412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B0A5F2-66C8-4E83-8E65-20A2A7A7F875}" type="slidenum">
              <a:t>13</a:t>
            </a:fld>
            <a:endParaRPr lang="sk-SK"/>
          </a:p>
        </p:txBody>
      </p:sp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EDDBFDCF-0515-2CBA-5A7A-B05EAC1EAE1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98EA781-11E0-416C-DEB2-181D2B20BE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sk-S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8A747A0-9DB1-4DED-8179-964B55FA99F5}" type="slidenum">
              <a:t>14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76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8B3B901-CACB-021B-B3C5-FC299245952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6506C80-B6DD-4375-B2F1-1A9FAE3C5E30}" type="slidenum">
              <a:t>15</a:t>
            </a:fld>
            <a:endParaRPr lang="sk-SK"/>
          </a:p>
        </p:txBody>
      </p:sp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18E9C4D-641A-6A8A-187D-689ABC99179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6B41B06-1ACD-3C93-C53C-B1A564B24E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 sz="2810">
                <a:cs typeface="Mangal" pitchFamily="2"/>
              </a:rPr>
              <a:t>"Courtesy Sandia National Laboratories, SUMMiT™ Technologies, www.sandia.gov/mstc"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C4B3EB1-FD11-603B-D4E1-F3FAB64DBBF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EBF1713-E040-47C7-914F-35C4141485EF}" type="slidenum">
              <a:t>16</a:t>
            </a:fld>
            <a:endParaRPr lang="sk-SK"/>
          </a:p>
        </p:txBody>
      </p:sp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E20C8B68-EFD1-FBF7-A40C-3798B139D8F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6D06028-578D-8F30-D840-F638CA3409D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 sz="2810">
                <a:cs typeface="Mangal" pitchFamily="2"/>
              </a:rPr>
              <a:t>К538УН1 low-noise universal amplifier - the equivalent to the LM382 Manufactured in the former USSR,1980. Package 301.8-2 (like TO-78 but with pin 1 at the tab). Foto: Romeo Foicu, Mediawiki Commons.</a:t>
            </a:r>
          </a:p>
          <a:p>
            <a:pPr lvl="0"/>
            <a:endParaRPr lang="sk-SK" sz="2810">
              <a:cs typeface="Mangal" pitchFamily="2"/>
            </a:endParaRPr>
          </a:p>
          <a:p>
            <a:pPr lvl="0"/>
            <a:r>
              <a:rPr lang="sk-SK" sz="2810">
                <a:cs typeface="Mangal" pitchFamily="2"/>
              </a:rPr>
              <a:t>Druha fotka: ADXL-50 z roku 1993 Analog Devices</a:t>
            </a:r>
          </a:p>
          <a:p>
            <a:pPr lvl="0"/>
            <a:r>
              <a:rPr lang="sk-SK" sz="2810">
                <a:cs typeface="Mangal" pitchFamily="2"/>
              </a:rPr>
              <a:t>https://www.rlocman.ru/i/Image/2016/06/04/Fig_1a.jpg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0E67640-7021-405B-9945-F7C6C1B53064}" type="slidenum">
              <a:t>17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84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EB9D903-2291-4CA2-A8A5-314634FA5760}" type="slidenum">
              <a:t>18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40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48E5504-10F3-4882-A079-9EAD7364557F}" type="slidenum">
              <a:t>19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01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0425DC-977E-43B5-B1D7-02EEE6A417A6}" type="slidenum">
              <a:rPr lang="sk-SK" altLang="en-US"/>
              <a:pPr/>
              <a:t>2</a:t>
            </a:fld>
            <a:endParaRPr lang="sk-SK" altLang="en-US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68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0038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FFB3735-0C52-4503-89AA-781E7066E0C3}" type="slidenum">
              <a:t>20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15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6C81AE4-AF56-4C97-BB0F-E1C38B841682}" type="slidenum">
              <a:t>21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52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746CAD1-2D84-40AE-A76C-D091CC1C03B0}" type="slidenum">
              <a:t>22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80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EC1638-70E8-4C4A-87B0-81C2ECD17BF1}" type="slidenum">
              <a:t>23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4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A07804-9856-46A2-9DBB-777199DB3C93}" type="slidenum">
              <a:t>24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91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0D28BB9-C2F0-4C05-88DD-9EDC615A7866}" type="slidenum">
              <a:t>25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92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0449E94-2B4B-4E96-8192-0F4EA35A6669}" type="slidenum">
              <a:t>26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84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797E486-3DCE-46E8-8783-E97C178AC57A}" type="slidenum">
              <a:t>27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78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48DB84C-197E-4AC8-A8A9-4F8DBD450BA5}" type="slidenum">
              <a:t>28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49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691D847-E070-4205-97FD-0D32E53E2349}" type="slidenum">
              <a:t>30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79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0425DC-977E-43B5-B1D7-02EEE6A417A6}" type="slidenum">
              <a:rPr lang="sk-SK" altLang="en-US"/>
              <a:pPr/>
              <a:t>3</a:t>
            </a:fld>
            <a:endParaRPr lang="sk-SK" altLang="en-US"/>
          </a:p>
        </p:txBody>
      </p:sp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68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6657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D26DAE5-5F1B-4CAE-B1EE-A9246333E817}" type="slidenum">
              <a:t>31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06646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5AE497E-D4A6-40EA-931A-8A4D18D1786C}" type="slidenum">
              <a:t>32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5904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E26D22F-071A-43F0-8353-FA0FCA2D01E6}" type="slidenum">
              <a:t>33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9882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5DD6457-BB28-4EC1-8148-7A6AE790EB73}" type="slidenum">
              <a:t>34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Photo by ROMBO: https://www.pexels.com/photo/measuring-guitar-pick-3988555/</a:t>
            </a:r>
          </a:p>
        </p:txBody>
      </p:sp>
    </p:spTree>
    <p:extLst>
      <p:ext uri="{BB962C8B-B14F-4D97-AF65-F5344CB8AC3E}">
        <p14:creationId xmlns:p14="http://schemas.microsoft.com/office/powerpoint/2010/main" val="13651981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573E74E-243D-4549-9683-2B736396C9F3}" type="slidenum">
              <a:t>35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Vintage scale with pear:</a:t>
            </a:r>
          </a:p>
          <a:p>
            <a:pPr lvl="0"/>
            <a:r>
              <a:rPr lang="sk-SK"/>
              <a:t>	Photo by  JJ Jordan on Pexels</a:t>
            </a:r>
          </a:p>
          <a:p>
            <a:pPr lvl="0"/>
            <a:endParaRPr lang="sk-SK"/>
          </a:p>
          <a:p>
            <a:pPr lvl="0"/>
            <a:r>
              <a:rPr lang="sk-SK"/>
              <a:t>Yellow Russian Scale:</a:t>
            </a:r>
          </a:p>
          <a:p>
            <a:pPr lvl="0"/>
            <a:r>
              <a:rPr lang="sk-SK"/>
              <a:t>	Photo by Venyamin Koretskiy on Unsplash</a:t>
            </a:r>
          </a:p>
          <a:p>
            <a:pPr lvl="0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62811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67B0A41-A683-481A-B441-A5EBBBC21091}" type="slidenum">
              <a:t>36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Space:</a:t>
            </a:r>
            <a:br>
              <a:rPr lang="sk-SK"/>
            </a:br>
            <a:r>
              <a:rPr lang="sk-SK"/>
              <a:t>https://www.nasa.gov/centers/marshall/history/this-week-in-nasa-history-spacelab-2-launches-july-29-1985.html</a:t>
            </a:r>
          </a:p>
          <a:p>
            <a:pPr lvl="0"/>
            <a:endParaRPr lang="sk-SK"/>
          </a:p>
          <a:p>
            <a:pPr lvl="0"/>
            <a:r>
              <a:rPr lang="sk-SK"/>
              <a:t>Spacelab board vacuum cleaner caused the EMI problems (during the tests on Earth), but this problem was solved soon.</a:t>
            </a:r>
          </a:p>
          <a:p>
            <a:pPr lvl="0"/>
            <a:br>
              <a:rPr lang="sk-SK"/>
            </a:br>
            <a:r>
              <a:rPr lang="sk-SK"/>
              <a:t>Wheelchair: Photo by Jon Tyson on &lt;a href="https://unsplash.com/s/photos/wheelchair?utm_source=unsplash&amp;utm_medium=referral&amp;utm_content=creditCopyText"&gt;Unsplash&lt;/a&gt;</a:t>
            </a:r>
          </a:p>
          <a:p>
            <a:pPr lvl="0"/>
            <a:r>
              <a:rPr lang="sk-SK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1907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495257-C3FD-410D-AD05-8552140551AF}" type="slidenum">
              <a:t>37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5624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4629D50-283A-4ABC-A7F1-5741193C8964}" type="slidenum">
              <a:t>38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13334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B7D4B93-7363-4DD0-AD5A-2EE4C0149A90}" type="slidenum">
              <a:t>39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23985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53F14C-60CE-45E8-8B2C-86ADDB98C738}" type="slidenum">
              <a:t>40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Subjektívne:</a:t>
            </a:r>
          </a:p>
          <a:p>
            <a:pPr lvl="0"/>
            <a:endParaRPr lang="sk-SK"/>
          </a:p>
          <a:p>
            <a:pPr lvl="0"/>
            <a:r>
              <a:rPr lang="sk-SK"/>
              <a:t>napr. drsnosť, lesk, farba - v automobilovom priemysle často rukou obchádzajú hrany</a:t>
            </a:r>
            <a:br>
              <a:rPr lang="sk-SK"/>
            </a:br>
            <a:br>
              <a:rPr lang="sk-SK"/>
            </a:br>
            <a:r>
              <a:rPr lang="sk-SK"/>
              <a:t>Objektívne: prevažná vúčšina pomocou meradiel</a:t>
            </a:r>
          </a:p>
        </p:txBody>
      </p:sp>
    </p:spTree>
    <p:extLst>
      <p:ext uri="{BB962C8B-B14F-4D97-AF65-F5344CB8AC3E}">
        <p14:creationId xmlns:p14="http://schemas.microsoft.com/office/powerpoint/2010/main" val="4167658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B28225-5956-F63B-E207-35806A838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B3DE4F-2617-3E0A-BD9C-C19A3C65A7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0425DC-977E-43B5-B1D7-02EEE6A417A6}" type="slidenum">
              <a:rPr lang="sk-SK" altLang="en-US"/>
              <a:pPr/>
              <a:t>4</a:t>
            </a:fld>
            <a:endParaRPr lang="sk-SK" altLang="en-US"/>
          </a:p>
        </p:txBody>
      </p:sp>
      <p:sp>
        <p:nvSpPr>
          <p:cNvPr id="112641" name="Rectangle 1">
            <a:extLst>
              <a:ext uri="{FF2B5EF4-FFF2-40B4-BE49-F238E27FC236}">
                <a16:creationId xmlns:a16="http://schemas.microsoft.com/office/drawing/2014/main" id="{AD6F215D-4191-70AE-EDEC-F47BCB33690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A84A0BE8-6CE6-7256-5182-8FBB895489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68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1717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F2105EE-38A9-424D-A7B5-49067F1AA79D}" type="slidenum">
              <a:t>41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/>
              <a:t>Subjektívne:</a:t>
            </a:r>
          </a:p>
          <a:p>
            <a:pPr lvl="0"/>
            <a:endParaRPr lang="sk-SK"/>
          </a:p>
          <a:p>
            <a:pPr lvl="0"/>
            <a:r>
              <a:rPr lang="sk-SK"/>
              <a:t>napr. drsnosť, lesk, farba - v automobilovom priemysle často rukou obchádzajú hrany</a:t>
            </a:r>
            <a:br>
              <a:rPr lang="sk-SK"/>
            </a:br>
            <a:br>
              <a:rPr lang="sk-SK"/>
            </a:br>
            <a:r>
              <a:rPr lang="sk-SK"/>
              <a:t>Objektívne: prevažná vúčšina pomocou meradiel</a:t>
            </a:r>
          </a:p>
        </p:txBody>
      </p:sp>
    </p:spTree>
    <p:extLst>
      <p:ext uri="{BB962C8B-B14F-4D97-AF65-F5344CB8AC3E}">
        <p14:creationId xmlns:p14="http://schemas.microsoft.com/office/powerpoint/2010/main" val="37360391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17AB9AE-96F1-486A-A20B-2C4C7072E6E1}" type="slidenum">
              <a:t>42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51861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6EA1E7F-A7EA-4BFC-AB30-856164C6603A}" type="slidenum">
              <a:t>43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15197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A530D10-A03F-4EC6-A4A6-F6A0693000B2}" type="slidenum">
              <a:t>44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69491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A530D10-A03F-4EC6-A4A6-F6A0693000B2}" type="slidenum">
              <a:t>45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34128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https://www.weschler.com/reference/application-notes/process-control/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46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560103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https://control.com/textbook/closed-loop-control/digital-pid-controllers/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47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727758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923AE-4118-8120-0144-D0ED7AB1B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E175C0A-C869-72E6-140C-398530872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B2B47F2-4B05-8C5A-A9B1-9965136B3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https://control.com/textbook/closed-loop-control/digital-pid-controllers/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1FAF672-2D46-1AF6-7853-29FA58CD8481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48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573079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C5A9A-BAC3-75D4-AEB0-A52A39293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30BF4BAD-E8E8-7452-27B0-DBB8E6B04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0D2C98E-5F10-3895-B756-E5058E024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https://control.com/textbook/closed-loop-control/digital-pid-controllers/</a:t>
            </a:r>
            <a:br>
              <a:rPr lang="en-US" dirty="0"/>
            </a:br>
            <a:r>
              <a:rPr lang="en-US" dirty="0"/>
              <a:t>Standards: https://www.rishabheng.com/blog/p-and-id-instrument-symbols/</a:t>
            </a:r>
          </a:p>
          <a:p>
            <a:r>
              <a:rPr lang="en-US" dirty="0"/>
              <a:t>https://control.com/textbook/instrumentation-documents/instrument-and-process-equipment-symbols/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7FCA7D8-2D5C-7586-B2F0-5E7D0667B8AC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49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903666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1A94F0-2C2E-44B0-BFFB-2468E5A15008}" type="slidenum">
              <a:t>51</a:t>
            </a:fld>
            <a:endParaRPr lang="sk-SK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8547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 </a:t>
            </a:r>
            <a:r>
              <a:rPr lang="en-US" altLang="en-US" dirty="0" err="1"/>
              <a:t>kto</a:t>
            </a:r>
            <a:r>
              <a:rPr lang="en-US" altLang="en-US" dirty="0"/>
              <a:t> </a:t>
            </a:r>
            <a:r>
              <a:rPr lang="en-US" altLang="en-US" dirty="0" err="1"/>
              <a:t>ste</a:t>
            </a:r>
            <a:r>
              <a:rPr lang="en-US" altLang="en-US" dirty="0"/>
              <a:t> </a:t>
            </a:r>
            <a:r>
              <a:rPr lang="en-US" altLang="en-US" dirty="0" err="1"/>
              <a:t>vy</a:t>
            </a:r>
            <a:r>
              <a:rPr lang="en-US" altLang="en-US" dirty="0"/>
              <a:t>? </a:t>
            </a:r>
            <a:r>
              <a:rPr lang="en-US" altLang="en-US" dirty="0" err="1"/>
              <a:t>Zoznamovanie</a:t>
            </a:r>
            <a:r>
              <a:rPr lang="en-US" altLang="en-US" dirty="0"/>
              <a:t>: </a:t>
            </a:r>
          </a:p>
          <a:p>
            <a:r>
              <a:rPr lang="en-US" altLang="en-US" dirty="0"/>
              <a:t>- </a:t>
            </a:r>
            <a:r>
              <a:rPr lang="en-US" altLang="en-US" dirty="0" err="1"/>
              <a:t>Kolko</a:t>
            </a:r>
            <a:r>
              <a:rPr lang="en-US" altLang="en-US" dirty="0"/>
              <a:t> vas je </a:t>
            </a:r>
            <a:r>
              <a:rPr lang="en-US" altLang="en-US" dirty="0" err="1"/>
              <a:t>absolventov</a:t>
            </a:r>
            <a:r>
              <a:rPr lang="en-US" altLang="en-US" dirty="0"/>
              <a:t> AME? </a:t>
            </a:r>
            <a:r>
              <a:rPr lang="en-US" altLang="en-US" dirty="0" err="1"/>
              <a:t>Kolko</a:t>
            </a:r>
            <a:r>
              <a:rPr lang="en-US" altLang="en-US" dirty="0"/>
              <a:t> je z API? </a:t>
            </a:r>
            <a:r>
              <a:rPr lang="en-US" altLang="en-US" dirty="0" err="1"/>
              <a:t>Kolko</a:t>
            </a:r>
            <a:r>
              <a:rPr lang="en-US" altLang="en-US" dirty="0"/>
              <a:t> je </a:t>
            </a:r>
            <a:r>
              <a:rPr lang="en-US" altLang="en-US" dirty="0" err="1"/>
              <a:t>mimo</a:t>
            </a:r>
            <a:r>
              <a:rPr lang="en-US" altLang="en-US" dirty="0"/>
              <a:t> FEI?</a:t>
            </a:r>
            <a:br>
              <a:rPr lang="en-US" altLang="en-US" dirty="0"/>
            </a:br>
            <a:r>
              <a:rPr lang="en-US" altLang="en-US" dirty="0"/>
              <a:t>-    </a:t>
            </a:r>
            <a:r>
              <a:rPr lang="en-US" altLang="en-US" dirty="0" err="1"/>
              <a:t>Kto</a:t>
            </a:r>
            <a:r>
              <a:rPr lang="en-US" altLang="en-US" dirty="0"/>
              <a:t> je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lavak</a:t>
            </a:r>
            <a:r>
              <a:rPr lang="en-US" altLang="en-US" baseline="0" dirty="0"/>
              <a:t>? </a:t>
            </a:r>
          </a:p>
          <a:p>
            <a:pPr marL="171450" indent="-171450">
              <a:buFontTx/>
              <a:buChar char="-"/>
            </a:pPr>
            <a:r>
              <a:rPr lang="en-US" altLang="en-US" baseline="0" dirty="0" err="1"/>
              <a:t>Kto</a:t>
            </a:r>
            <a:r>
              <a:rPr lang="en-US" altLang="en-US" baseline="0" dirty="0"/>
              <a:t> je </a:t>
            </a:r>
            <a:r>
              <a:rPr lang="en-US" altLang="en-US" baseline="0" dirty="0" err="1"/>
              <a:t>vychodniar</a:t>
            </a:r>
            <a:r>
              <a:rPr lang="en-US" altLang="en-US" baseline="0" dirty="0"/>
              <a:t>? </a:t>
            </a:r>
            <a:r>
              <a:rPr lang="en-US" altLang="en-US" baseline="0" dirty="0" err="1"/>
              <a:t>Zahorak</a:t>
            </a:r>
            <a:r>
              <a:rPr lang="en-US" altLang="en-US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altLang="en-US" dirty="0" err="1"/>
              <a:t>Kto</a:t>
            </a:r>
            <a:r>
              <a:rPr lang="en-US" altLang="en-US" dirty="0"/>
              <a:t> </a:t>
            </a:r>
            <a:r>
              <a:rPr lang="en-US" altLang="en-US" dirty="0" err="1"/>
              <a:t>sa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nenarodil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Slovensku</a:t>
            </a:r>
            <a:r>
              <a:rPr lang="en-US" altLang="en-US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altLang="en-US" baseline="0" dirty="0" err="1"/>
              <a:t>Kto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za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posledny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mesiac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precital</a:t>
            </a:r>
            <a:r>
              <a:rPr lang="en-US" altLang="en-US" baseline="0" dirty="0"/>
              <a:t> aspon 1 </a:t>
            </a:r>
            <a:r>
              <a:rPr lang="en-US" altLang="en-US" baseline="0" dirty="0" err="1"/>
              <a:t>knihu</a:t>
            </a:r>
            <a:r>
              <a:rPr lang="en-US" altLang="en-US" baseline="0" dirty="0"/>
              <a:t>? </a:t>
            </a:r>
            <a:r>
              <a:rPr lang="en-US" altLang="en-US" baseline="0" dirty="0" err="1"/>
              <a:t>Odbornu</a:t>
            </a:r>
            <a:r>
              <a:rPr lang="en-US" altLang="en-US" baseline="0" dirty="0"/>
              <a:t>? </a:t>
            </a:r>
            <a:r>
              <a:rPr lang="en-US" altLang="en-US" baseline="0" dirty="0" err="1"/>
              <a:t>Beletriu</a:t>
            </a:r>
            <a:r>
              <a:rPr lang="en-US" altLang="en-US" baseline="0" dirty="0"/>
              <a:t>? </a:t>
            </a:r>
            <a:r>
              <a:rPr lang="en-US" altLang="en-US" baseline="0" dirty="0" err="1"/>
              <a:t>SciFi</a:t>
            </a:r>
            <a:r>
              <a:rPr lang="en-US" altLang="en-US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altLang="en-US" baseline="0" dirty="0" err="1"/>
              <a:t>Kto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si</a:t>
            </a:r>
            <a:r>
              <a:rPr lang="en-US" altLang="en-US" baseline="0" dirty="0"/>
              <a:t> uz </a:t>
            </a:r>
            <a:r>
              <a:rPr lang="en-US" altLang="en-US" baseline="0" dirty="0" err="1"/>
              <a:t>postavil</a:t>
            </a:r>
            <a:r>
              <a:rPr lang="en-US" altLang="en-US" baseline="0" dirty="0"/>
              <a:t> nejake </a:t>
            </a:r>
            <a:r>
              <a:rPr lang="en-US" altLang="en-US" baseline="0" dirty="0" err="1"/>
              <a:t>elektronicke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zariadenie</a:t>
            </a:r>
            <a:r>
              <a:rPr lang="en-US" altLang="en-US" baseline="0" dirty="0"/>
              <a:t> (</a:t>
            </a:r>
            <a:r>
              <a:rPr lang="en-US" altLang="en-US" baseline="0" dirty="0" err="1"/>
              <a:t>zosilovac</a:t>
            </a:r>
            <a:r>
              <a:rPr lang="en-US" altLang="en-US" baseline="0" dirty="0"/>
              <a:t>, Arduino.,,,)?</a:t>
            </a:r>
          </a:p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5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27248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7455B22-DB33-4B51-936D-9C9E9A18D467}" type="slidenum">
              <a:t>52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204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1F7F782-9916-4B96-8B57-9E23E0ABDCAB}" type="slidenum">
              <a:t>53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8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C002CF1-DCC5-41D0-A235-48E4DF857DAC}" type="slidenum">
              <a:t>54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244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CF69857-1389-4EB9-B1ED-3E4270A28051}" type="slidenum">
              <a:t>55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498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94BABE5-EC11-4F24-9A40-321A55E64E93}" type="slidenum">
              <a:t>56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599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F1E0861-8BA9-4026-AA06-CC14058E7888}" type="slidenum">
              <a:t>57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48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8ABBEFD-ACC8-497E-95F6-51A46E7E1EEB}" type="slidenum">
              <a:t>58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497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AED279D-9352-47EF-8DBB-BD0DED1E6740}" type="slidenum">
              <a:t>59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071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43EEDB5-AEB9-434B-A5E6-A5021001F8A8}" type="slidenum">
              <a:t>60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27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EAE3434-AF53-40CD-9D1E-3D9F551A88F9}" type="slidenum">
              <a:t>61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C57833-249A-4A75-869B-44B11D9896E9}" type="slidenum">
              <a:rPr lang="sk-SK" altLang="en-US"/>
              <a:pPr/>
              <a:t>6</a:t>
            </a:fld>
            <a:endParaRPr lang="sk-SK" altLang="en-US"/>
          </a:p>
        </p:txBody>
      </p:sp>
      <p:sp>
        <p:nvSpPr>
          <p:cNvPr id="1044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68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err="1"/>
              <a:t>Podmienkou</a:t>
            </a:r>
            <a:r>
              <a:rPr lang="en-US" dirty="0"/>
              <a:t> </a:t>
            </a:r>
            <a:r>
              <a:rPr lang="en-US" dirty="0" err="1"/>
              <a:t>absolvovania</a:t>
            </a:r>
            <a:r>
              <a:rPr lang="en-US" dirty="0"/>
              <a:t> </a:t>
            </a:r>
            <a:r>
              <a:rPr lang="en-US" dirty="0" err="1"/>
              <a:t>predmetu</a:t>
            </a:r>
            <a:r>
              <a:rPr lang="en-US" dirty="0"/>
              <a:t> je </a:t>
            </a:r>
            <a:r>
              <a:rPr lang="en-US" dirty="0" err="1"/>
              <a:t>znalosť</a:t>
            </a:r>
            <a:r>
              <a:rPr lang="en-US" dirty="0"/>
              <a:t> </a:t>
            </a:r>
            <a:r>
              <a:rPr lang="en-US" dirty="0" err="1"/>
              <a:t>odprezentovanej</a:t>
            </a:r>
            <a:r>
              <a:rPr lang="en-US" dirty="0"/>
              <a:t> </a:t>
            </a:r>
            <a:r>
              <a:rPr lang="en-US" dirty="0" err="1"/>
              <a:t>problematiky</a:t>
            </a:r>
            <a:r>
              <a:rPr lang="en-US" dirty="0"/>
              <a:t> z </a:t>
            </a:r>
            <a:r>
              <a:rPr lang="en-US" dirty="0" err="1"/>
              <a:t>prednášok</a:t>
            </a:r>
            <a:r>
              <a:rPr lang="en-US" dirty="0"/>
              <a:t> a </a:t>
            </a:r>
            <a:r>
              <a:rPr lang="en-US" dirty="0" err="1"/>
              <a:t>cvičení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získanie</a:t>
            </a:r>
            <a:r>
              <a:rPr lang="en-US" dirty="0"/>
              <a:t> </a:t>
            </a:r>
            <a:r>
              <a:rPr lang="en-US" dirty="0" err="1"/>
              <a:t>zápočtu</a:t>
            </a:r>
            <a:r>
              <a:rPr lang="en-US" dirty="0"/>
              <a:t> z </a:t>
            </a:r>
            <a:r>
              <a:rPr lang="en-US" dirty="0" err="1"/>
              <a:t>cvičení</a:t>
            </a:r>
            <a:r>
              <a:rPr lang="en-US" dirty="0"/>
              <a:t> </a:t>
            </a:r>
            <a:r>
              <a:rPr lang="en-US" dirty="0" err="1"/>
              <a:t>spolu</a:t>
            </a:r>
            <a:r>
              <a:rPr lang="en-US" dirty="0"/>
              <a:t> s </a:t>
            </a:r>
            <a:r>
              <a:rPr lang="en-US" dirty="0" err="1"/>
              <a:t>úspešným</a:t>
            </a:r>
            <a:r>
              <a:rPr lang="en-US" dirty="0"/>
              <a:t> </a:t>
            </a:r>
            <a:r>
              <a:rPr lang="en-US" dirty="0" err="1"/>
              <a:t>absolvovaním</a:t>
            </a:r>
            <a:r>
              <a:rPr lang="en-US" dirty="0"/>
              <a:t> </a:t>
            </a:r>
            <a:r>
              <a:rPr lang="en-US" dirty="0" err="1"/>
              <a:t>záverečnej</a:t>
            </a:r>
            <a:r>
              <a:rPr lang="en-US" dirty="0"/>
              <a:t> </a:t>
            </a:r>
            <a:r>
              <a:rPr lang="en-US" dirty="0" err="1"/>
              <a:t>písomnej</a:t>
            </a:r>
            <a:r>
              <a:rPr lang="en-US" dirty="0"/>
              <a:t> </a:t>
            </a:r>
            <a:r>
              <a:rPr lang="en-US" dirty="0" err="1"/>
              <a:t>skúšky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Podmienkou</a:t>
            </a:r>
            <a:r>
              <a:rPr lang="en-US" dirty="0"/>
              <a:t> </a:t>
            </a:r>
            <a:r>
              <a:rPr lang="en-US" dirty="0" err="1"/>
              <a:t>udelenia</a:t>
            </a:r>
            <a:r>
              <a:rPr lang="en-US" dirty="0"/>
              <a:t> </a:t>
            </a:r>
            <a:r>
              <a:rPr lang="en-US" dirty="0" err="1"/>
              <a:t>zápočtu</a:t>
            </a:r>
            <a:r>
              <a:rPr lang="en-US" dirty="0"/>
              <a:t> je </a:t>
            </a:r>
            <a:r>
              <a:rPr lang="en-US" dirty="0" err="1"/>
              <a:t>absolvovanie</a:t>
            </a:r>
            <a:r>
              <a:rPr lang="en-US" dirty="0"/>
              <a:t> </a:t>
            </a:r>
            <a:r>
              <a:rPr lang="en-US" dirty="0" err="1"/>
              <a:t>všetkých</a:t>
            </a:r>
            <a:r>
              <a:rPr lang="en-US" dirty="0"/>
              <a:t> </a:t>
            </a:r>
            <a:r>
              <a:rPr lang="en-US" dirty="0" err="1"/>
              <a:t>cvičení</a:t>
            </a:r>
            <a:r>
              <a:rPr lang="en-US" dirty="0"/>
              <a:t> (max. 1 </a:t>
            </a:r>
            <a:r>
              <a:rPr lang="en-US" dirty="0" err="1"/>
              <a:t>ospravedlnená</a:t>
            </a:r>
            <a:r>
              <a:rPr lang="en-US" dirty="0"/>
              <a:t> </a:t>
            </a:r>
            <a:r>
              <a:rPr lang="en-US" dirty="0" err="1"/>
              <a:t>neúčasť</a:t>
            </a:r>
            <a:r>
              <a:rPr lang="en-US" dirty="0"/>
              <a:t>) a </a:t>
            </a:r>
          </a:p>
          <a:p>
            <a:r>
              <a:rPr lang="en-US" dirty="0" err="1"/>
              <a:t>odovzdanie</a:t>
            </a:r>
            <a:r>
              <a:rPr lang="en-US" dirty="0"/>
              <a:t> </a:t>
            </a:r>
            <a:r>
              <a:rPr lang="en-US" dirty="0" err="1"/>
              <a:t>protokolov</a:t>
            </a:r>
            <a:r>
              <a:rPr lang="en-US" dirty="0"/>
              <a:t> z </a:t>
            </a:r>
            <a:r>
              <a:rPr lang="en-US" dirty="0" err="1"/>
              <a:t>meraní</a:t>
            </a:r>
            <a:r>
              <a:rPr lang="en-US" dirty="0"/>
              <a:t> (15%), </a:t>
            </a:r>
          </a:p>
          <a:p>
            <a:r>
              <a:rPr lang="en-US" dirty="0" err="1"/>
              <a:t>verejné</a:t>
            </a:r>
            <a:r>
              <a:rPr lang="en-US" dirty="0"/>
              <a:t> </a:t>
            </a:r>
            <a:r>
              <a:rPr lang="en-US" dirty="0" err="1"/>
              <a:t>odprezentovanie</a:t>
            </a:r>
            <a:r>
              <a:rPr lang="en-US" dirty="0"/>
              <a:t> </a:t>
            </a:r>
            <a:r>
              <a:rPr lang="en-US" dirty="0" err="1"/>
              <a:t>referátu</a:t>
            </a:r>
            <a:r>
              <a:rPr lang="en-US" dirty="0"/>
              <a:t> (10%), </a:t>
            </a:r>
          </a:p>
          <a:p>
            <a:r>
              <a:rPr lang="en-US" dirty="0" err="1"/>
              <a:t>vypracovanie</a:t>
            </a:r>
            <a:r>
              <a:rPr lang="en-US" dirty="0"/>
              <a:t> </a:t>
            </a:r>
            <a:r>
              <a:rPr lang="en-US" dirty="0" err="1"/>
              <a:t>domácich</a:t>
            </a:r>
            <a:r>
              <a:rPr lang="en-US" dirty="0"/>
              <a:t> </a:t>
            </a:r>
            <a:r>
              <a:rPr lang="en-US" dirty="0" err="1"/>
              <a:t>úloh</a:t>
            </a:r>
            <a:r>
              <a:rPr lang="en-US" dirty="0"/>
              <a:t> (10%). </a:t>
            </a:r>
          </a:p>
          <a:p>
            <a:r>
              <a:rPr lang="en-US" dirty="0" err="1"/>
              <a:t>Študent</a:t>
            </a:r>
            <a:r>
              <a:rPr lang="en-US" dirty="0"/>
              <a:t> </a:t>
            </a:r>
            <a:r>
              <a:rPr lang="en-US" dirty="0" err="1"/>
              <a:t>vypracúva</a:t>
            </a:r>
            <a:r>
              <a:rPr lang="en-US" dirty="0"/>
              <a:t> </a:t>
            </a:r>
            <a:r>
              <a:rPr lang="en-US" dirty="0" err="1"/>
              <a:t>individuálny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vybranú</a:t>
            </a:r>
            <a:r>
              <a:rPr lang="en-US" dirty="0"/>
              <a:t> </a:t>
            </a:r>
            <a:r>
              <a:rPr lang="en-US" dirty="0" err="1"/>
              <a:t>tému</a:t>
            </a:r>
            <a:r>
              <a:rPr lang="en-US" dirty="0"/>
              <a:t> z </a:t>
            </a:r>
            <a:r>
              <a:rPr lang="en-US" dirty="0" err="1"/>
              <a:t>obsahového</a:t>
            </a:r>
            <a:r>
              <a:rPr lang="en-US" dirty="0"/>
              <a:t> </a:t>
            </a:r>
            <a:r>
              <a:rPr lang="en-US" dirty="0" err="1"/>
              <a:t>zamerania</a:t>
            </a:r>
            <a:r>
              <a:rPr lang="en-US" dirty="0"/>
              <a:t> </a:t>
            </a:r>
            <a:r>
              <a:rPr lang="en-US" dirty="0" err="1"/>
              <a:t>predmetu</a:t>
            </a:r>
            <a:r>
              <a:rPr lang="en-US" dirty="0"/>
              <a:t> (15%).</a:t>
            </a:r>
          </a:p>
          <a:p>
            <a:r>
              <a:rPr lang="en-US" dirty="0"/>
              <a:t> </a:t>
            </a:r>
            <a:r>
              <a:rPr lang="en-US" dirty="0" err="1"/>
              <a:t>Kredity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neudelia</a:t>
            </a:r>
            <a:r>
              <a:rPr lang="en-US" dirty="0"/>
              <a:t> </a:t>
            </a:r>
            <a:r>
              <a:rPr lang="en-US" dirty="0" err="1"/>
              <a:t>študentovi</a:t>
            </a:r>
            <a:r>
              <a:rPr lang="en-US" dirty="0"/>
              <a:t>, </a:t>
            </a:r>
            <a:r>
              <a:rPr lang="en-US" dirty="0" err="1"/>
              <a:t>ktorý</a:t>
            </a:r>
            <a:r>
              <a:rPr lang="en-US" dirty="0"/>
              <a:t> z </a:t>
            </a:r>
            <a:r>
              <a:rPr lang="en-US" dirty="0" err="1"/>
              <a:t>niektorej</a:t>
            </a:r>
            <a:r>
              <a:rPr lang="en-US" dirty="0"/>
              <a:t> </a:t>
            </a:r>
            <a:r>
              <a:rPr lang="en-US" dirty="0" err="1"/>
              <a:t>hodnotenej</a:t>
            </a:r>
            <a:r>
              <a:rPr lang="en-US" dirty="0"/>
              <a:t> </a:t>
            </a:r>
            <a:r>
              <a:rPr lang="en-US" dirty="0" err="1"/>
              <a:t>časti</a:t>
            </a:r>
            <a:r>
              <a:rPr lang="en-US" dirty="0"/>
              <a:t> </a:t>
            </a:r>
            <a:r>
              <a:rPr lang="en-US" dirty="0" err="1"/>
              <a:t>získa</a:t>
            </a:r>
            <a:r>
              <a:rPr lang="en-US" dirty="0"/>
              <a:t> </a:t>
            </a:r>
            <a:r>
              <a:rPr lang="en-US" dirty="0" err="1"/>
              <a:t>menej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30% </a:t>
            </a:r>
            <a:r>
              <a:rPr lang="en-US" dirty="0" err="1"/>
              <a:t>bodov</a:t>
            </a:r>
            <a:r>
              <a:rPr lang="en-US" dirty="0"/>
              <a:t>. </a:t>
            </a:r>
            <a:r>
              <a:rPr lang="en-US" dirty="0" err="1"/>
              <a:t>Výsledné</a:t>
            </a:r>
            <a:r>
              <a:rPr lang="en-US" dirty="0"/>
              <a:t> </a:t>
            </a:r>
            <a:r>
              <a:rPr lang="en-US" dirty="0" err="1"/>
              <a:t>hodnotenie</a:t>
            </a:r>
            <a:r>
              <a:rPr lang="en-US" dirty="0"/>
              <a:t> A-E </a:t>
            </a:r>
            <a:r>
              <a:rPr lang="en-US" dirty="0" err="1"/>
              <a:t>podľa</a:t>
            </a:r>
            <a:r>
              <a:rPr lang="en-US" dirty="0"/>
              <a:t> </a:t>
            </a:r>
            <a:r>
              <a:rPr lang="en-US" dirty="0" err="1"/>
              <a:t>klasifikačnej</a:t>
            </a:r>
            <a:r>
              <a:rPr lang="en-US" dirty="0"/>
              <a:t> </a:t>
            </a:r>
            <a:r>
              <a:rPr lang="en-US" dirty="0" err="1"/>
              <a:t>stupnice</a:t>
            </a:r>
            <a:r>
              <a:rPr lang="en-US" dirty="0"/>
              <a:t> FEI STU.</a:t>
            </a:r>
            <a:br>
              <a:rPr lang="en-US" dirty="0"/>
            </a:br>
            <a:r>
              <a:rPr lang="en-US" dirty="0"/>
              <a:t> 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CA1EFF2-C81D-4C7A-B271-4CC38726A2B4}" type="slidenum">
              <a:t>62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705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2CAEBF6-9FD9-4B2F-8B7A-CDDEC870A2C6}" type="slidenum">
              <a:t>63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398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15C9E73-372F-4072-A07F-793E00138B7D}" type="slidenum">
              <a:t>64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439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41BD274-91BE-46F4-9598-5F1F57B83AC9}" type="slidenum">
              <a:t>65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662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42259EA-0174-4E88-8466-205829077E02}" type="slidenum">
              <a:t>66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231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3AA73D3A-9C88-4492-9ED9-D48CDBB0B70F}" type="slidenum">
              <a:t>67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840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BD27C29-257D-45B5-A9C2-2D8F8AD4D0CD}" type="slidenum">
              <a:t>68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878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209FC2F-5FC2-454B-B155-DCD42E6FF31B}" type="slidenum">
              <a:t>69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202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94CEE9C-058F-4E33-A0C6-FA32F33856D8}" type="slidenum">
              <a:t>70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856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4E3FCA1-8509-4C32-AF00-B4D5D8B2E6AA}" type="slidenum">
              <a:t>71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09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DA2C1A2A-3D08-49FC-A4F8-01E219FEFF97}" type="slidenum">
              <a:t>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9075" y="803275"/>
            <a:ext cx="7121525" cy="40068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160"/>
            <a:ext cx="6048720" cy="4811400"/>
          </a:xfrm>
        </p:spPr>
        <p:txBody>
          <a:bodyPr wrap="square" lIns="93240" tIns="46440" rIns="93240" bIns="46440" anchor="t" anchorCtr="0">
            <a:noAutofit/>
          </a:bodyPr>
          <a:lstStyle/>
          <a:p>
            <a:endParaRPr lang="en-US" sz="2810" dirty="0">
              <a:ea typeface="Microsoft YaHei" pitchFamily="2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4281840" y="10156320"/>
            <a:ext cx="3276359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3240" tIns="46440" rIns="93240" bIns="46440" anchor="b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5B5567EF-4638-4A7D-BE98-4990513019C7}" type="slidenum">
              <a:t>7</a:t>
            </a:fld>
            <a:endParaRPr lang="sk-SK" sz="12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107918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14148-7769-96C9-A354-6FB34DAE9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FF45AC77-65E5-80BE-701A-3499E54F6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DCF0F3D-558E-7A64-EC0D-2558DB79D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V akej polohe je hriadeľ </a:t>
            </a:r>
            <a:r>
              <a:rPr lang="sk-SK" b="1" dirty="0" err="1"/>
              <a:t>potenciometera</a:t>
            </a:r>
            <a:r>
              <a:rPr lang="sk-SK" b="1" dirty="0"/>
              <a:t>, ak sme namerali odpor </a:t>
            </a:r>
            <a:r>
              <a:rPr lang="sk-SK" b="0" dirty="0"/>
              <a:t>3,5k</a:t>
            </a:r>
            <a:r>
              <a:rPr lang="el-GR" b="0" dirty="0"/>
              <a:t>Ω</a:t>
            </a:r>
            <a:r>
              <a:rPr lang="en-US" b="0" dirty="0"/>
              <a:t> </a:t>
            </a:r>
            <a:r>
              <a:rPr lang="sk-SK" b="1" dirty="0"/>
              <a:t>? </a:t>
            </a:r>
          </a:p>
          <a:p>
            <a:r>
              <a:rPr lang="sk-SK" b="1" dirty="0"/>
              <a:t>200 </a:t>
            </a:r>
            <a:r>
              <a:rPr lang="sk-SK" b="1" dirty="0" err="1"/>
              <a:t>grad</a:t>
            </a:r>
            <a:r>
              <a:rPr lang="sk-SK" b="1" dirty="0"/>
              <a:t> / ale </a:t>
            </a:r>
            <a:r>
              <a:rPr lang="sk-SK" b="1" dirty="0" err="1"/>
              <a:t>dat</a:t>
            </a:r>
            <a:r>
              <a:rPr lang="sk-SK" b="1" dirty="0"/>
              <a:t> aj </a:t>
            </a:r>
            <a:r>
              <a:rPr lang="sk-SK" b="1" dirty="0" err="1"/>
              <a:t>nejake</a:t>
            </a:r>
            <a:r>
              <a:rPr lang="sk-SK" b="1" dirty="0"/>
              <a:t> stupne, volty, </a:t>
            </a:r>
            <a:r>
              <a:rPr lang="sk-SK" b="1" dirty="0" err="1"/>
              <a:t>kohmy</a:t>
            </a:r>
            <a:r>
              <a:rPr lang="sk-SK" b="1" dirty="0"/>
              <a:t> do </a:t>
            </a:r>
            <a:r>
              <a:rPr lang="sk-SK" b="1" dirty="0" err="1"/>
              <a:t>moznosti</a:t>
            </a:r>
            <a:r>
              <a:rPr lang="sk-SK" b="1" dirty="0"/>
              <a:t>...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87B1E74-E2D2-2F79-9593-D6C18A645D1B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72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8217220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B929B-7783-2AAD-1F50-5DE8DFAAF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485B603B-FA18-23A7-0C76-295C2C3DC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295F540-CD37-BBBA-19CA-0F8ADA407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Ktor</a:t>
            </a:r>
            <a:r>
              <a:rPr lang="sk-SK" b="1" dirty="0"/>
              <a:t>é charakteristiky nie sú z reálne nameraných údajov?</a:t>
            </a:r>
            <a:endParaRPr lang="en-US" b="1" dirty="0"/>
          </a:p>
          <a:p>
            <a:r>
              <a:rPr lang="en-US" b="1" dirty="0"/>
              <a:t>#MISA</a:t>
            </a:r>
          </a:p>
          <a:p>
            <a:r>
              <a:rPr lang="sk-SK" b="1" dirty="0"/>
              <a:t>Aktivita:</a:t>
            </a:r>
            <a:r>
              <a:rPr lang="sk-SK" dirty="0"/>
              <a:t> </a:t>
            </a:r>
            <a:r>
              <a:rPr lang="sk-SK" i="1" dirty="0"/>
              <a:t>„Detektív chýb“ (</a:t>
            </a:r>
            <a:r>
              <a:rPr lang="sk-SK" i="1" dirty="0" err="1"/>
              <a:t>Scenario-based</a:t>
            </a:r>
            <a:r>
              <a:rPr lang="sk-SK" i="1" dirty="0"/>
              <a:t> </a:t>
            </a:r>
            <a:r>
              <a:rPr lang="sk-SK" i="1" dirty="0" err="1"/>
              <a:t>question</a:t>
            </a:r>
            <a:r>
              <a:rPr lang="sk-SK" i="1" dirty="0"/>
              <a:t>)</a:t>
            </a:r>
            <a:endParaRPr lang="sk-SK" dirty="0"/>
          </a:p>
          <a:p>
            <a:r>
              <a:rPr lang="sk-SK" b="1" dirty="0"/>
              <a:t>Zadanie:</a:t>
            </a:r>
            <a:r>
              <a:rPr lang="sk-SK" dirty="0"/>
              <a:t> Na slide premietnite graf merania, kde sú body rozhádzané okolo krivky (náhodná chyba) a graf, kde sú všetky posunuté o +5V (systematická chyba).</a:t>
            </a:r>
          </a:p>
          <a:p>
            <a:r>
              <a:rPr lang="sk-SK" b="1" dirty="0"/>
              <a:t>Otázka:</a:t>
            </a:r>
            <a:r>
              <a:rPr lang="sk-SK" dirty="0"/>
              <a:t> „Ktorý senzor stačí </a:t>
            </a:r>
            <a:r>
              <a:rPr lang="sk-SK" dirty="0" err="1"/>
              <a:t>nakalibrovať</a:t>
            </a:r>
            <a:r>
              <a:rPr lang="sk-SK" dirty="0"/>
              <a:t> (posunúť nulu) a ktorý je jednoducho nekvalitný/zašumený?“</a:t>
            </a:r>
          </a:p>
          <a:p>
            <a:r>
              <a:rPr lang="sk-SK" b="1" dirty="0"/>
              <a:t>Overuje:</a:t>
            </a:r>
            <a:r>
              <a:rPr lang="sk-SK" dirty="0"/>
              <a:t> Schopnosť rozlíšiť typy chýb a aplikovať normu v praxi.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82698BA-5C67-98D5-6404-E3577F0DEFA4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73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304325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Aktivita:</a:t>
            </a:r>
            <a:r>
              <a:rPr lang="sk-SK" dirty="0"/>
              <a:t> </a:t>
            </a:r>
            <a:r>
              <a:rPr lang="sk-SK" i="1" dirty="0"/>
              <a:t>„Detektív chýb“ (</a:t>
            </a:r>
            <a:r>
              <a:rPr lang="sk-SK" i="1" dirty="0" err="1"/>
              <a:t>Scenario-based</a:t>
            </a:r>
            <a:r>
              <a:rPr lang="sk-SK" i="1" dirty="0"/>
              <a:t> </a:t>
            </a:r>
            <a:r>
              <a:rPr lang="sk-SK" i="1" dirty="0" err="1"/>
              <a:t>question</a:t>
            </a:r>
            <a:r>
              <a:rPr lang="sk-SK" i="1" dirty="0"/>
              <a:t>)</a:t>
            </a:r>
            <a:endParaRPr lang="sk-SK" dirty="0"/>
          </a:p>
          <a:p>
            <a:r>
              <a:rPr lang="sk-SK" b="1" dirty="0"/>
              <a:t>Zadanie:</a:t>
            </a:r>
            <a:r>
              <a:rPr lang="sk-SK" dirty="0"/>
              <a:t> Na slide premietnite graf merania, kde sú body rozhádzané okolo krivky (náhodná chyba) a graf, kde sú všetky posunuté o +5V (systematická chyba).</a:t>
            </a:r>
          </a:p>
          <a:p>
            <a:r>
              <a:rPr lang="sk-SK" b="1" dirty="0"/>
              <a:t>Otázka:</a:t>
            </a:r>
            <a:r>
              <a:rPr lang="sk-SK" dirty="0"/>
              <a:t> „Ktorý senzor stačí </a:t>
            </a:r>
            <a:r>
              <a:rPr lang="sk-SK" dirty="0" err="1"/>
              <a:t>nakalibrovať</a:t>
            </a:r>
            <a:r>
              <a:rPr lang="sk-SK" dirty="0"/>
              <a:t> (posunúť nulu) a ktorý je jednoducho nekvalitný/zašumený?“</a:t>
            </a:r>
          </a:p>
          <a:p>
            <a:r>
              <a:rPr lang="sk-SK" b="1" dirty="0"/>
              <a:t>Overuje:</a:t>
            </a:r>
            <a:r>
              <a:rPr lang="sk-SK" dirty="0"/>
              <a:t> Schopnosť rozlíšiť typy chýb a aplikovať normu v praxi.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3C42538B-A3C4-45A5-AF48-2DC4AD64CBC9}" type="slidenum">
              <a:rPr lang="sk-SK" altLang="en-US" smtClean="0"/>
              <a:pPr/>
              <a:t>74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041518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225DE1-0637-475A-A3FA-40012AF0ADDE}" type="slidenum">
              <a:rPr lang="sk-SK" altLang="en-US"/>
              <a:pPr/>
              <a:t>75</a:t>
            </a:fld>
            <a:endParaRPr lang="sk-SK" altLang="en-US"/>
          </a:p>
        </p:txBody>
      </p:sp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FB1434D7-2095-4598-855D-B08A4257CA8C}" type="slidenum">
              <a:rPr lang="sk-SK" altLang="en-US" sz="1400">
                <a:latin typeface="Times New Roman" panose="02020603050405020304" pitchFamily="18" charset="0"/>
                <a:cs typeface="Lucida Sans Unicode" panose="020B0602030504020204" pitchFamily="34" charset="0"/>
              </a:rPr>
              <a:pPr algn="r">
                <a:lnSpc>
                  <a:spcPct val="100000"/>
                </a:lnSpc>
              </a:pPr>
              <a:t>75</a:t>
            </a:fld>
            <a:endParaRPr lang="sk-SK" altLang="en-US" sz="1400"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7101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101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115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00AB67EE-A30E-4683-A20A-34C9A8DB933D}" type="slidenum">
              <a:t>8</a:t>
            </a:fld>
            <a:endParaRPr lang="en-US"/>
          </a:p>
        </p:txBody>
      </p:sp>
      <p:sp>
        <p:nvSpPr>
          <p:cNvPr id="2" name="Zástupný objekt pre obrázok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objekt pre poznámky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37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jekt pre číslo snímky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3FD7395-7C25-42B8-A28A-8EA857370119}" type="slidenum">
              <a:t>9</a:t>
            </a:fld>
            <a:endParaRPr lang="en-US"/>
          </a:p>
        </p:txBody>
      </p:sp>
      <p:sp>
        <p:nvSpPr>
          <p:cNvPr id="2" name="Zástupný symbol obrazu snímky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01688"/>
            <a:ext cx="7129463" cy="40100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oznámok 2"/>
          <p:cNvSpPr txBox="1">
            <a:spLocks noGrp="1"/>
          </p:cNvSpPr>
          <p:nvPr>
            <p:ph type="body" sz="quarter" idx="1"/>
          </p:nvPr>
        </p:nvSpPr>
        <p:spPr>
          <a:xfrm>
            <a:off x="277200" y="3808800"/>
            <a:ext cx="9525599" cy="3608280"/>
          </a:xfrm>
        </p:spPr>
        <p:txBody>
          <a:bodyPr wrap="square" lIns="91440" tIns="45720" rIns="91440" bIns="45720" anchor="t" anchorCtr="0">
            <a:noAutofit/>
          </a:bodyPr>
          <a:lstStyle/>
          <a:p>
            <a:pPr marL="0" lvl="0" indent="0" algn="just" hangingPunct="1"/>
            <a:endParaRPr lang="sk-SK" sz="1800" dirty="0">
              <a:solidFill>
                <a:srgbClr val="000000"/>
              </a:solidFill>
              <a:latin typeface="Calibri" pitchFamily="18"/>
              <a:ea typeface="Microsoft YaHei" pitchFamily="2"/>
            </a:endParaRPr>
          </a:p>
        </p:txBody>
      </p:sp>
      <p:sp>
        <p:nvSpPr>
          <p:cNvPr id="4" name="Zástupný symbol čísla snímky 3"/>
          <p:cNvSpPr txBox="1"/>
          <p:nvPr/>
        </p:nvSpPr>
        <p:spPr>
          <a:xfrm>
            <a:off x="4282200" y="10155600"/>
            <a:ext cx="3276000" cy="534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0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AC8D8815-99FD-43DE-BF3D-845E1DF0664F}" type="slidenum">
              <a:t>9</a:t>
            </a:fld>
            <a:endParaRPr lang="sk-SK" sz="12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0560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9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63881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63881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2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1213" cy="1143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16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1213" cy="1143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505618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6170613" y="1604963"/>
            <a:ext cx="5410200" cy="505618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66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530740-CDF2-4070-8C34-5B379F50AF0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2947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7E41F12-C7FD-41D9-9C39-5339BBF01D5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69614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94DB1C7-42B1-4EE7-BD03-C14D0E0D567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50361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3375"/>
            <a:ext cx="5408613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0613" y="1603375"/>
            <a:ext cx="5410200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802E95F-AE63-4C21-A0BF-923B44CF2A4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3296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917DE1E-A5AA-4081-BE37-231FE5F9F8B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91287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59301F-2A50-434E-9EE4-35A49A14E6B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1173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73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107D15-2BD7-4A9F-AED0-52E3893F2AA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507036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855D2D2-B42E-4714-89F3-F65F9B94234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764708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051D1F-EC55-447C-B1BA-15CC63A6185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3802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4885BD-0BB8-4D03-B6B3-82EBEED4CDE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62680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8547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8547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3723C72-BB97-4104-BA8B-C67ED6A83EC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36761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02F8855-DFF2-4CCA-9A59-D007DBC1036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84702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A38DED6-5670-48FD-9903-4AA2723045A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82088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4610A3-9DB3-4D6C-9A12-0533538638A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20886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3375"/>
            <a:ext cx="5408613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0613" y="1603375"/>
            <a:ext cx="5410200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D246BC-F0D1-4E39-9D9F-103CCCFD127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75012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1DD2DC1-004C-4A50-9656-D8EA9CEA7B5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6198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182894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3CB41C9-71D1-4C5F-B60A-3FB4254F4DE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174995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0D628D-9BAF-4ECD-8B1D-BD2C541F42D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73075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A162FD8-C27A-45ED-9CBF-ED747D14FBE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24060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6CE975F-9348-4016-8724-9A50E19A2DF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17902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CF7D84-FB42-4316-87B6-8D1A38F51E1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88559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8547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8547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2DC830A-CDA4-43D8-B6AF-90D4F7A55B8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1977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F1B9643-1E80-4532-9B43-CDAF13A776B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59228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FA8355-1DD2-40B6-A124-7FA61102063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39688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18C4B52-9B54-4E01-BA8D-367B840C201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33339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3375"/>
            <a:ext cx="5408613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0613" y="1603375"/>
            <a:ext cx="5410200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2C057B1-21E4-47B1-A17E-FC2667654D0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4082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505618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5056187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85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FEFD98B-5813-43FF-AA93-0A7ABC1E683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1973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53F070-360A-4CEA-82E6-17A342DB446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31980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C3577A-1D7E-4992-98BD-9F6301F4170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35975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A501F31-802D-4B43-8A18-5A0C5BA0728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30546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71CEC7-1837-4070-8D17-4B698DB2C23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432922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5C5502B-3C03-47AF-BE42-55B68B6ED36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71521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8547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8547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F2E846F-F649-4DCE-88C9-9480FCC0AC9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16970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4D79DD-FFDE-42FF-AB15-20C1B54DA0E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78767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21EA300-7775-4E49-B8A7-0E23E636DBC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196127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72575AB-F401-4AE6-A2B8-ECB186077A0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6231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44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09600" y="1603375"/>
            <a:ext cx="5408613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0613" y="1603375"/>
            <a:ext cx="5410200" cy="452437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5BC28E-04E6-41BF-9AA4-B6D07926D71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57144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8" name="Zástupný objekt pre číslo snímky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404643C-DDA1-4CA6-9614-D7A78DFDA46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83507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8655EE5-9EFF-4892-B08B-4F06DF00CEB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491914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7D82B57-B31C-4F2E-9585-D71ECCA03F6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42135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ACF3B20-CA75-4F45-8DB8-87D955CDA44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2684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D7A3CE-89C2-487A-94F0-66DBD196067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29043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DF0FBF-FD2F-425E-8FC5-D0C325F2394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099333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8547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8547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3900AD8-8373-40D7-8A00-F9A71C38E6E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1324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9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61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4600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52630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  <p:sldLayoutId id="2147483709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Upravte štýly predlohy textu</a:t>
            </a: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09600" y="1604963"/>
            <a:ext cx="109728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ts val="1413"/>
              </a:spcAft>
            </a:pPr>
            <a:r>
              <a:rPr lang="sk-SK" altLang="en-US" sz="3200"/>
              <a:t>Upraviť štýly predlohy textu</a:t>
            </a:r>
            <a:br>
              <a:rPr lang="sk-SK" altLang="en-US" sz="3200"/>
            </a:br>
            <a:r>
              <a:rPr lang="sk-SK" altLang="en-US" sz="2400">
                <a:latin typeface="Calibri" panose="020F0502020204030204" pitchFamily="34" charset="0"/>
              </a:rPr>
              <a:t>Druhá úroveň</a:t>
            </a:r>
            <a:br>
              <a:rPr lang="sk-SK" altLang="en-US" sz="2400">
                <a:latin typeface="Calibri" panose="020F0502020204030204" pitchFamily="34" charset="0"/>
              </a:rPr>
            </a:br>
            <a:r>
              <a:rPr lang="sk-SK" altLang="en-US" sz="2000">
                <a:latin typeface="Calibri" panose="020F0502020204030204" pitchFamily="34" charset="0"/>
              </a:rPr>
              <a:t>Tretia úroveň</a:t>
            </a:r>
            <a:br>
              <a:rPr lang="sk-SK" altLang="en-US" sz="2000">
                <a:latin typeface="Calibri" panose="020F0502020204030204" pitchFamily="34" charset="0"/>
              </a:rPr>
            </a:br>
            <a:r>
              <a:rPr lang="sk-SK" altLang="en-US">
                <a:latin typeface="Calibri" panose="020F0502020204030204" pitchFamily="34" charset="0"/>
              </a:rPr>
              <a:t>Štvrtá úroveň</a:t>
            </a:r>
            <a:br>
              <a:rPr lang="sk-SK" altLang="en-US">
                <a:latin typeface="Calibri" panose="020F0502020204030204" pitchFamily="34" charset="0"/>
              </a:rPr>
            </a:br>
            <a:r>
              <a:rPr lang="sk-SK" altLang="en-US">
                <a:latin typeface="Calibri" panose="020F0502020204030204" pitchFamily="34" charset="0"/>
              </a:rPr>
              <a:t>Piata úroveň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09600" y="6246813"/>
            <a:ext cx="2840038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168775" y="6246813"/>
            <a:ext cx="38639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0775" y="6246813"/>
            <a:ext cx="28384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BE8D074A-A70B-47E6-A72B-B99DC3B666D2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3375"/>
            <a:ext cx="10971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Upravte štýly predlohy textu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9600" y="6246813"/>
            <a:ext cx="2840038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168775" y="6246813"/>
            <a:ext cx="38639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8740775" y="6246813"/>
            <a:ext cx="28384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902F5585-0372-41EA-A437-D5CF494EB74F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3375"/>
            <a:ext cx="10971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609600" y="6246813"/>
            <a:ext cx="2840038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168775" y="6246813"/>
            <a:ext cx="386397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8740775" y="6246813"/>
            <a:ext cx="28384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62C5E585-6E17-4296-95F7-034321407045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3375"/>
            <a:ext cx="10971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-11207750" y="4763"/>
            <a:ext cx="23383875" cy="13690600"/>
            <a:chOff x="-7060" y="3"/>
            <a:chExt cx="14730" cy="8624"/>
          </a:xfrm>
        </p:grpSpPr>
        <p:sp>
          <p:nvSpPr>
            <p:cNvPr id="5122" name="Freeform 2"/>
            <p:cNvSpPr>
              <a:spLocks noChangeArrowheads="1"/>
            </p:cNvSpPr>
            <p:nvPr/>
          </p:nvSpPr>
          <p:spPr bwMode="auto">
            <a:xfrm>
              <a:off x="4526" y="999"/>
              <a:ext cx="3144" cy="3313"/>
            </a:xfrm>
            <a:custGeom>
              <a:avLst/>
              <a:gdLst>
                <a:gd name="G0" fmla="*/ 1 0 51712"/>
                <a:gd name="G1" fmla="+- 2359 0 0"/>
                <a:gd name="G2" fmla="+- 3314 0 0"/>
                <a:gd name="G3" fmla="+- 1905 0 0"/>
                <a:gd name="G4" fmla="+- 3312 0 0"/>
                <a:gd name="G5" fmla="+- 2358 0 0"/>
                <a:gd name="G6" fmla="+- 3313 0 0"/>
                <a:gd name="G7" fmla="+- 1437 0 0"/>
                <a:gd name="G8" fmla="+- 201 0 0"/>
                <a:gd name="G9" fmla="+- 150 0 0"/>
                <a:gd name="G10" fmla="+- 366 0 0"/>
                <a:gd name="G11" fmla="+- 279 0 0"/>
                <a:gd name="G12" fmla="+- 552 0 0"/>
                <a:gd name="G13" fmla="+- 441 0 0"/>
                <a:gd name="G14" fmla="+- 732 0 0"/>
                <a:gd name="G15" fmla="+- 612 0 0"/>
                <a:gd name="G16" fmla="+- 996 0 0"/>
                <a:gd name="G17" fmla="+- 903 0 0"/>
                <a:gd name="G18" fmla="+- 1230 0 0"/>
                <a:gd name="G19" fmla="+- 1212 0 0"/>
                <a:gd name="G20" fmla="+- 1400 0 0"/>
                <a:gd name="G21" fmla="+- 1482 0 0"/>
                <a:gd name="G22" fmla="+- 1548 0 0"/>
                <a:gd name="G23" fmla="+- 1761 0 0"/>
                <a:gd name="G24" fmla="+- 1665 0 0"/>
                <a:gd name="G25" fmla="+- 2040 0 0"/>
                <a:gd name="G26" fmla="+- 1751 0 0"/>
                <a:gd name="G27" fmla="+- 2295 0 0"/>
                <a:gd name="G28" fmla="+- 1809 0 0"/>
                <a:gd name="G29" fmla="+- 2511 0 0"/>
                <a:gd name="G30" fmla="+- 1863 0 0"/>
                <a:gd name="G31" fmla="+- 2778 0 0"/>
                <a:gd name="G32" fmla="+- 1890 0 0"/>
                <a:gd name="G33" fmla="+- 3012 0 0"/>
                <a:gd name="G34" fmla="+- G2 0 G0"/>
                <a:gd name="G35" fmla="+- G1 0 G0"/>
                <a:gd name="G36" fmla="*/ G35 1 2359"/>
                <a:gd name="G37" fmla="*/ G34 1 3314"/>
                <a:gd name="G38" fmla="*/ G0 1 G36"/>
                <a:gd name="G39" fmla="*/ G1 1 G36"/>
                <a:gd name="G40" fmla="*/ G0 1 G37"/>
                <a:gd name="G41" fmla="*/ G2 1 G37"/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G38 w 2359"/>
                <a:gd name="T37" fmla="*/ G40 h 3314"/>
                <a:gd name="T38" fmla="*/ G39 w 2359"/>
                <a:gd name="T39" fmla="*/ G41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T36" t="T37" r="T38" b="T39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620250" y="6442075"/>
            <a:ext cx="2538413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r>
              <a:rPr lang="sk-SK" altLang="en-US"/>
              <a:t>12.9.22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11225" y="6365875"/>
            <a:ext cx="568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599613" y="6148388"/>
            <a:ext cx="253841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0" rIns="92160" bIns="0" numCol="1" anchor="b" anchorCtr="0" compatLnSpc="1">
            <a:prstTxWarp prst="textNoShape">
              <a:avLst/>
            </a:prstTxWarp>
          </a:bodyPr>
          <a:lstStyle>
            <a:lvl1pPr marL="457200" algn="r" hangingPunct="1">
              <a:lnSpc>
                <a:spcPct val="100000"/>
              </a:lnSpc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4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3AB323CA-35A1-49F1-A566-3F4BD1A2BA51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3375"/>
            <a:ext cx="10971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7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1.wmf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2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w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tags" Target="../tags/tag3.xml"/><Relationship Id="rId7" Type="http://schemas.openxmlformats.org/officeDocument/2006/relationships/image" Target="../media/image64.w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customXml" Target="../ink/ink1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customXml" Target="../ink/ink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.xml"/><Relationship Id="rId18" Type="http://schemas.openxmlformats.org/officeDocument/2006/relationships/image" Target="../media/image64.emf"/><Relationship Id="rId26" Type="http://schemas.openxmlformats.org/officeDocument/2006/relationships/image" Target="../media/image68.emf"/><Relationship Id="rId39" Type="http://schemas.openxmlformats.org/officeDocument/2006/relationships/customXml" Target="../ink/ink22.xml"/><Relationship Id="rId21" Type="http://schemas.openxmlformats.org/officeDocument/2006/relationships/customXml" Target="../ink/ink13.xml"/><Relationship Id="rId34" Type="http://schemas.openxmlformats.org/officeDocument/2006/relationships/image" Target="../media/image72.emf"/><Relationship Id="rId42" Type="http://schemas.openxmlformats.org/officeDocument/2006/relationships/image" Target="../media/image76.emf"/><Relationship Id="rId47" Type="http://schemas.openxmlformats.org/officeDocument/2006/relationships/customXml" Target="../ink/ink26.xml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63.emf"/><Relationship Id="rId29" Type="http://schemas.openxmlformats.org/officeDocument/2006/relationships/customXml" Target="../ink/ink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11" Type="http://schemas.openxmlformats.org/officeDocument/2006/relationships/customXml" Target="../ink/ink8.xml"/><Relationship Id="rId24" Type="http://schemas.openxmlformats.org/officeDocument/2006/relationships/image" Target="../media/image67.emf"/><Relationship Id="rId32" Type="http://schemas.openxmlformats.org/officeDocument/2006/relationships/image" Target="../media/image71.emf"/><Relationship Id="rId37" Type="http://schemas.openxmlformats.org/officeDocument/2006/relationships/customXml" Target="../ink/ink21.xml"/><Relationship Id="rId40" Type="http://schemas.openxmlformats.org/officeDocument/2006/relationships/image" Target="../media/image75.emf"/><Relationship Id="rId45" Type="http://schemas.openxmlformats.org/officeDocument/2006/relationships/customXml" Target="../ink/ink25.xml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23" Type="http://schemas.openxmlformats.org/officeDocument/2006/relationships/customXml" Target="../ink/ink14.xml"/><Relationship Id="rId28" Type="http://schemas.openxmlformats.org/officeDocument/2006/relationships/image" Target="../media/image69.emf"/><Relationship Id="rId36" Type="http://schemas.openxmlformats.org/officeDocument/2006/relationships/image" Target="../media/image73.emf"/><Relationship Id="rId10" Type="http://schemas.openxmlformats.org/officeDocument/2006/relationships/image" Target="../media/image60.emf"/><Relationship Id="rId19" Type="http://schemas.openxmlformats.org/officeDocument/2006/relationships/customXml" Target="../ink/ink12.xml"/><Relationship Id="rId31" Type="http://schemas.openxmlformats.org/officeDocument/2006/relationships/customXml" Target="../ink/ink18.xml"/><Relationship Id="rId44" Type="http://schemas.openxmlformats.org/officeDocument/2006/relationships/image" Target="../media/image77.emf"/><Relationship Id="rId4" Type="http://schemas.openxmlformats.org/officeDocument/2006/relationships/image" Target="../media/image57.emf"/><Relationship Id="rId9" Type="http://schemas.openxmlformats.org/officeDocument/2006/relationships/customXml" Target="../ink/ink7.xml"/><Relationship Id="rId14" Type="http://schemas.openxmlformats.org/officeDocument/2006/relationships/image" Target="../media/image62.emf"/><Relationship Id="rId22" Type="http://schemas.openxmlformats.org/officeDocument/2006/relationships/image" Target="../media/image66.emf"/><Relationship Id="rId27" Type="http://schemas.openxmlformats.org/officeDocument/2006/relationships/customXml" Target="../ink/ink16.xml"/><Relationship Id="rId30" Type="http://schemas.openxmlformats.org/officeDocument/2006/relationships/image" Target="../media/image70.emf"/><Relationship Id="rId35" Type="http://schemas.openxmlformats.org/officeDocument/2006/relationships/customXml" Target="../ink/ink20.xml"/><Relationship Id="rId43" Type="http://schemas.openxmlformats.org/officeDocument/2006/relationships/customXml" Target="../ink/ink24.xml"/><Relationship Id="rId48" Type="http://schemas.openxmlformats.org/officeDocument/2006/relationships/image" Target="../media/image79.emf"/><Relationship Id="rId8" Type="http://schemas.openxmlformats.org/officeDocument/2006/relationships/image" Target="../media/image59.emf"/><Relationship Id="rId3" Type="http://schemas.openxmlformats.org/officeDocument/2006/relationships/customXml" Target="../ink/ink4.xml"/><Relationship Id="rId12" Type="http://schemas.openxmlformats.org/officeDocument/2006/relationships/image" Target="../media/image61.emf"/><Relationship Id="rId17" Type="http://schemas.openxmlformats.org/officeDocument/2006/relationships/customXml" Target="../ink/ink11.xml"/><Relationship Id="rId25" Type="http://schemas.openxmlformats.org/officeDocument/2006/relationships/customXml" Target="../ink/ink15.xml"/><Relationship Id="rId33" Type="http://schemas.openxmlformats.org/officeDocument/2006/relationships/customXml" Target="../ink/ink19.xml"/><Relationship Id="rId38" Type="http://schemas.openxmlformats.org/officeDocument/2006/relationships/image" Target="../media/image74.emf"/><Relationship Id="rId46" Type="http://schemas.openxmlformats.org/officeDocument/2006/relationships/image" Target="../media/image78.emf"/><Relationship Id="rId20" Type="http://schemas.openxmlformats.org/officeDocument/2006/relationships/image" Target="../media/image65.emf"/><Relationship Id="rId41" Type="http://schemas.openxmlformats.org/officeDocument/2006/relationships/customXml" Target="../ink/ink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0.emf"/><Relationship Id="rId5" Type="http://schemas.openxmlformats.org/officeDocument/2006/relationships/customXml" Target="../ink/ink27.xml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3" Type="http://schemas.openxmlformats.org/officeDocument/2006/relationships/image" Target="../media/image74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.xml"/><Relationship Id="rId11" Type="http://schemas.openxmlformats.org/officeDocument/2006/relationships/image" Target="../media/image82.emf"/><Relationship Id="rId5" Type="http://schemas.openxmlformats.org/officeDocument/2006/relationships/image" Target="../media/image83.emf"/><Relationship Id="rId10" Type="http://schemas.openxmlformats.org/officeDocument/2006/relationships/customXml" Target="../ink/ink31.xml"/><Relationship Id="rId4" Type="http://schemas.openxmlformats.org/officeDocument/2006/relationships/customXml" Target="../ink/ink28.xml"/><Relationship Id="rId9" Type="http://schemas.openxmlformats.org/officeDocument/2006/relationships/image" Target="../media/image8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nlinegdb.com/classroom/invite/-PV1PYr5N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9213" y="157163"/>
            <a:ext cx="1106170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006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4" name="Obdĺžnik 3"/>
          <p:cNvSpPr/>
          <p:nvPr/>
        </p:nvSpPr>
        <p:spPr>
          <a:xfrm>
            <a:off x="946219" y="3715113"/>
            <a:ext cx="254428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Bing Create (DALL.E-3</a:t>
            </a:r>
          </a:p>
        </p:txBody>
      </p:sp>
      <p:sp>
        <p:nvSpPr>
          <p:cNvPr id="6" name="Obdĺžnik 5"/>
          <p:cNvSpPr/>
          <p:nvPr/>
        </p:nvSpPr>
        <p:spPr>
          <a:xfrm>
            <a:off x="0" y="0"/>
            <a:ext cx="12193588" cy="112280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en-US" sz="2400" b="1" dirty="0">
              <a:solidFill>
                <a:srgbClr val="92D050"/>
              </a:solidFill>
              <a:latin typeface="Consolas" panose="020B0609020204030204" pitchFamily="49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92D050"/>
                </a:solidFill>
                <a:latin typeface="Consolas" panose="020B0609020204030204" pitchFamily="49" charset="0"/>
              </a:rPr>
              <a:t>MEMS Intelligent Sensors and Actuators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92D050"/>
              </a:solidFill>
              <a:latin typeface="Consolas" panose="020B0609020204030204" pitchFamily="49" charset="0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788" y="-457200"/>
            <a:ext cx="4876800" cy="7315200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7350331" y="6443303"/>
            <a:ext cx="1659429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perchance.org</a:t>
            </a:r>
          </a:p>
        </p:txBody>
      </p:sp>
      <p:sp>
        <p:nvSpPr>
          <p:cNvPr id="15" name="Obdĺžnik 14"/>
          <p:cNvSpPr/>
          <p:nvPr/>
        </p:nvSpPr>
        <p:spPr>
          <a:xfrm>
            <a:off x="610394" y="2409499"/>
            <a:ext cx="6350496" cy="2553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6600"/>
                </a:solidFill>
                <a:latin typeface="Bahnschrift SemiBold" panose="020B0502040204020203" pitchFamily="34" charset="0"/>
              </a:rPr>
              <a:t>(MEMS) </a:t>
            </a:r>
            <a:r>
              <a:rPr lang="en-US" sz="4800" b="1" dirty="0" err="1">
                <a:solidFill>
                  <a:srgbClr val="FF6600"/>
                </a:solidFill>
                <a:latin typeface="Bahnschrift SemiBold" panose="020B0502040204020203" pitchFamily="34" charset="0"/>
              </a:rPr>
              <a:t>Inteligentné</a:t>
            </a:r>
            <a:r>
              <a:rPr lang="en-US" sz="4800" b="1" dirty="0">
                <a:solidFill>
                  <a:srgbClr val="FF6600"/>
                </a:solidFill>
                <a:latin typeface="Bahnschrift SemiBold" panose="020B0502040204020203" pitchFamily="34" charset="0"/>
              </a:rPr>
              <a:t> </a:t>
            </a:r>
            <a:br>
              <a:rPr lang="en-US" sz="4800" b="1" dirty="0">
                <a:solidFill>
                  <a:srgbClr val="FF6600"/>
                </a:solidFill>
                <a:latin typeface="Bahnschrift SemiBold" panose="020B0502040204020203" pitchFamily="34" charset="0"/>
              </a:rPr>
            </a:br>
            <a:r>
              <a:rPr lang="en-US" sz="4800" b="1" dirty="0" err="1">
                <a:solidFill>
                  <a:srgbClr val="FF6600"/>
                </a:solidFill>
                <a:latin typeface="Bahnschrift SemiBold" panose="020B0502040204020203" pitchFamily="34" charset="0"/>
              </a:rPr>
              <a:t>senzory</a:t>
            </a:r>
            <a:r>
              <a:rPr lang="en-US" sz="4800" b="1" dirty="0">
                <a:solidFill>
                  <a:srgbClr val="FF6600"/>
                </a:solidFill>
                <a:latin typeface="Bahnschrift SemiBold" panose="020B0502040204020203" pitchFamily="34" charset="0"/>
              </a:rPr>
              <a:t> a </a:t>
            </a:r>
            <a:r>
              <a:rPr lang="en-US" sz="4800" b="1" dirty="0" err="1">
                <a:solidFill>
                  <a:srgbClr val="FF6600"/>
                </a:solidFill>
                <a:latin typeface="Bahnschrift SemiBold" panose="020B0502040204020203" pitchFamily="34" charset="0"/>
              </a:rPr>
              <a:t>aktuátory</a:t>
            </a:r>
            <a:endParaRPr lang="en-US" sz="4800" b="1" dirty="0">
              <a:latin typeface="Bahnschrift SemiBold" panose="020B0502040204020203" pitchFamily="34" charset="0"/>
            </a:endParaRPr>
          </a:p>
          <a:p>
            <a:pPr algn="ctr"/>
            <a:endParaRPr lang="en-US" sz="4000" b="1" dirty="0">
              <a:latin typeface="Bahnschrift SemiBold" panose="020B0502040204020203" pitchFamily="34" charset="0"/>
            </a:endParaRPr>
          </a:p>
          <a:p>
            <a:pPr algn="ctr"/>
            <a:r>
              <a:rPr lang="sk-SK" sz="3600" b="1" dirty="0">
                <a:latin typeface="Bahnschrift SemiBold" panose="020B0502040204020203" pitchFamily="34" charset="0"/>
              </a:rPr>
              <a:t>doc. </a:t>
            </a:r>
            <a:r>
              <a:rPr lang="en-US" sz="3600" b="1" dirty="0">
                <a:latin typeface="Bahnschrift SemiBold" panose="020B0502040204020203" pitchFamily="34" charset="0"/>
              </a:rPr>
              <a:t>Ing. Richard Balogh</a:t>
            </a:r>
            <a:r>
              <a:rPr lang="sk-SK" sz="3600" b="1" dirty="0">
                <a:latin typeface="Bahnschrift SemiBold" panose="020B0502040204020203" pitchFamily="34" charset="0"/>
              </a:rPr>
              <a:t>, PhD.</a:t>
            </a:r>
            <a:endParaRPr lang="en-US" sz="4400"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3C1A4-1542-A1CC-59FB-CFB7ECDE8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C4D54916-1840-9A1E-B993-598221BAA8C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4146" y="3429001"/>
            <a:ext cx="11737304" cy="3342298"/>
          </a:xfrm>
        </p:spPr>
        <p:txBody>
          <a:bodyPr anchor="ctr"/>
          <a:lstStyle/>
          <a:p>
            <a:pPr lvl="0"/>
            <a:r>
              <a:rPr lang="en-US" sz="2400" dirty="0"/>
              <a:t>H</a:t>
            </a:r>
            <a:r>
              <a:rPr lang="sk-SK" sz="2400" dirty="0" err="1"/>
              <a:t>ering</a:t>
            </a:r>
            <a:r>
              <a:rPr lang="en-US" sz="2400" dirty="0"/>
              <a:t>, E.</a:t>
            </a:r>
            <a:r>
              <a:rPr lang="sk-SK" sz="2400" dirty="0"/>
              <a:t> </a:t>
            </a:r>
            <a:r>
              <a:rPr lang="en-US" sz="2400" dirty="0"/>
              <a:t>- </a:t>
            </a:r>
            <a:r>
              <a:rPr lang="en-US" sz="2400" dirty="0" err="1"/>
              <a:t>Schönfelder</a:t>
            </a:r>
            <a:r>
              <a:rPr lang="en-US" sz="2400" dirty="0"/>
              <a:t>, G</a:t>
            </a:r>
            <a:r>
              <a:rPr lang="en-US" sz="2400" dirty="0">
                <a:solidFill>
                  <a:schemeClr val="tx1"/>
                </a:solidFill>
              </a:rPr>
              <a:t>.:</a:t>
            </a:r>
            <a:r>
              <a:rPr lang="en-US" sz="2400" i="1" dirty="0">
                <a:solidFill>
                  <a:srgbClr val="00B0F0"/>
                </a:solidFill>
              </a:rPr>
              <a:t> </a:t>
            </a:r>
            <a:r>
              <a:rPr lang="en-US" sz="2400" b="1" i="1" dirty="0">
                <a:solidFill>
                  <a:srgbClr val="00B0F0"/>
                </a:solidFill>
              </a:rPr>
              <a:t>Sensors in Science and Technology</a:t>
            </a:r>
            <a:r>
              <a:rPr lang="en-US" sz="2400" b="1" dirty="0"/>
              <a:t>: </a:t>
            </a:r>
            <a:r>
              <a:rPr lang="en-US" sz="2400" dirty="0"/>
              <a:t>Fundamentals,  </a:t>
            </a:r>
            <a:br>
              <a:rPr lang="en-US" sz="2400" dirty="0"/>
            </a:br>
            <a:r>
              <a:rPr lang="en-US" sz="2400" dirty="0"/>
              <a:t>                                          Technologies and Applications. Springer, 2017.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Bernstein, H.: </a:t>
            </a:r>
            <a:r>
              <a:rPr lang="en-US" sz="2400" b="1" i="1" dirty="0">
                <a:solidFill>
                  <a:srgbClr val="00B0F0"/>
                </a:solidFill>
              </a:rPr>
              <a:t>Measuring Electronics and Sensors. </a:t>
            </a:r>
            <a:r>
              <a:rPr lang="en-US" sz="2400" dirty="0"/>
              <a:t>Springer, 2022. </a:t>
            </a:r>
            <a:endParaRPr lang="sk-SK" sz="2400" dirty="0"/>
          </a:p>
          <a:p>
            <a:pPr lvl="0"/>
            <a:endParaRPr lang="sk-SK" sz="2400" dirty="0"/>
          </a:p>
          <a:p>
            <a:pPr lvl="0"/>
            <a:r>
              <a:rPr lang="en-US" sz="2400" dirty="0"/>
              <a:t>Jacob </a:t>
            </a:r>
            <a:r>
              <a:rPr lang="en-US" sz="2400" dirty="0" err="1"/>
              <a:t>Fraden</a:t>
            </a:r>
            <a:r>
              <a:rPr lang="en-US" sz="2400" dirty="0"/>
              <a:t>: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b="1" i="1" dirty="0">
                <a:solidFill>
                  <a:srgbClr val="008000"/>
                </a:solidFill>
              </a:rPr>
              <a:t>Handbook of Modern Sensors.</a:t>
            </a:r>
            <a:r>
              <a:rPr lang="en-US" sz="2400" dirty="0"/>
              <a:t> 5th ed. Springer, 2016.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BEE7E6A1-27DC-FE69-52DB-1B6EB104A4DE}"/>
              </a:ext>
            </a:extLst>
          </p:cNvPr>
          <p:cNvSpPr txBox="1"/>
          <p:nvPr/>
        </p:nvSpPr>
        <p:spPr>
          <a:xfrm>
            <a:off x="120130" y="86702"/>
            <a:ext cx="8215584" cy="857287"/>
          </a:xfrm>
          <a:prstGeom prst="rect">
            <a:avLst/>
          </a:prstGeom>
          <a:noFill/>
          <a:ln>
            <a:noFill/>
          </a:ln>
        </p:spPr>
        <p:txBody>
          <a:bodyPr vert="horz" wrap="square" lIns="82953" tIns="41476" rIns="82953" bIns="41476" anchor="ctr" anchorCtr="0" compatLnSpc="0"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3266" b="1" dirty="0">
                <a:solidFill>
                  <a:srgbClr val="FF6600"/>
                </a:solidFill>
                <a:latin typeface="Arial" pitchFamily="34"/>
                <a:ea typeface="Arial Unicode MS" pitchFamily="2"/>
                <a:cs typeface="Tahoma" pitchFamily="2"/>
              </a:rPr>
              <a:t> L</a:t>
            </a:r>
            <a:r>
              <a:rPr lang="sk-SK" sz="3266" b="1" dirty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iteratúra</a:t>
            </a:r>
          </a:p>
        </p:txBody>
      </p:sp>
      <p:pic>
        <p:nvPicPr>
          <p:cNvPr id="8194" name="Picture 2" descr="Lightbox view of the cover for Sensors in Science and Technology">
            <a:extLst>
              <a:ext uri="{FF2B5EF4-FFF2-40B4-BE49-F238E27FC236}">
                <a16:creationId xmlns:a16="http://schemas.microsoft.com/office/drawing/2014/main" id="{719DBCCA-5A55-F630-6E69-963372BBE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82" y="286676"/>
            <a:ext cx="2016689" cy="288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ightbox view of the cover for Measuring Electronics and Sensors">
            <a:extLst>
              <a:ext uri="{FF2B5EF4-FFF2-40B4-BE49-F238E27FC236}">
                <a16:creationId xmlns:a16="http://schemas.microsoft.com/office/drawing/2014/main" id="{F0845F9E-8C51-AB55-8071-42B827A9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24" y="265378"/>
            <a:ext cx="2016690" cy="288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ibliography">
            <a:extLst>
              <a:ext uri="{FF2B5EF4-FFF2-40B4-BE49-F238E27FC236}">
                <a16:creationId xmlns:a16="http://schemas.microsoft.com/office/drawing/2014/main" id="{D9288207-D898-3F84-CAC0-E929B907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786" y="291487"/>
            <a:ext cx="1887067" cy="28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39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480170" y="4365104"/>
            <a:ext cx="11233248" cy="2406194"/>
          </a:xfrm>
        </p:spPr>
        <p:txBody>
          <a:bodyPr anchor="ctr"/>
          <a:lstStyle/>
          <a:p>
            <a:pPr>
              <a:spcAft>
                <a:spcPts val="771"/>
              </a:spcAft>
            </a:pPr>
            <a:r>
              <a:rPr lang="en-US" sz="2177" dirty="0"/>
              <a:t>Ján </a:t>
            </a:r>
            <a:r>
              <a:rPr lang="en-US" sz="2177" dirty="0" err="1"/>
              <a:t>Šturcel</a:t>
            </a:r>
            <a:r>
              <a:rPr lang="en-US" sz="2177" dirty="0"/>
              <a:t>: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Prvky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riadiacich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systémov</a:t>
            </a:r>
            <a:r>
              <a:rPr lang="en-US" sz="2177" dirty="0">
                <a:solidFill>
                  <a:srgbClr val="2300DC"/>
                </a:solidFill>
              </a:rPr>
              <a:t>. </a:t>
            </a:r>
            <a:r>
              <a:rPr lang="en-US" sz="2177" dirty="0" err="1">
                <a:solidFill>
                  <a:srgbClr val="2300DC"/>
                </a:solidFill>
              </a:rPr>
              <a:t>Meranie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neelektrických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veličín</a:t>
            </a:r>
            <a:r>
              <a:rPr lang="en-US" sz="2177" dirty="0">
                <a:solidFill>
                  <a:srgbClr val="2300DC"/>
                </a:solidFill>
              </a:rPr>
              <a:t>.</a:t>
            </a:r>
            <a:r>
              <a:rPr lang="en-US" sz="2177" dirty="0"/>
              <a:t> STU BA 2004.</a:t>
            </a:r>
          </a:p>
          <a:p>
            <a:pPr>
              <a:spcAft>
                <a:spcPts val="771"/>
              </a:spcAft>
            </a:pPr>
            <a:r>
              <a:rPr lang="en-US" sz="2177" dirty="0"/>
              <a:t>Ján </a:t>
            </a:r>
            <a:r>
              <a:rPr lang="en-US" sz="2177" dirty="0" err="1"/>
              <a:t>Šturcel</a:t>
            </a:r>
            <a:r>
              <a:rPr lang="en-US" sz="2177" dirty="0"/>
              <a:t>: </a:t>
            </a:r>
            <a:r>
              <a:rPr lang="en-US" sz="2177" dirty="0" err="1">
                <a:solidFill>
                  <a:srgbClr val="2300DC"/>
                </a:solidFill>
              </a:rPr>
              <a:t>Snímače</a:t>
            </a:r>
            <a:r>
              <a:rPr lang="en-US" sz="2177" dirty="0">
                <a:solidFill>
                  <a:srgbClr val="2300DC"/>
                </a:solidFill>
              </a:rPr>
              <a:t> a </a:t>
            </a:r>
            <a:r>
              <a:rPr lang="en-US" sz="2177" dirty="0" err="1">
                <a:solidFill>
                  <a:srgbClr val="2300DC"/>
                </a:solidFill>
              </a:rPr>
              <a:t>prevodníky</a:t>
            </a:r>
            <a:r>
              <a:rPr lang="en-US" sz="2177" dirty="0">
                <a:solidFill>
                  <a:srgbClr val="2300DC"/>
                </a:solidFill>
              </a:rPr>
              <a:t>.</a:t>
            </a:r>
            <a:r>
              <a:rPr lang="en-US" sz="2177" dirty="0"/>
              <a:t> STU Bratislava, 2002.</a:t>
            </a:r>
          </a:p>
          <a:p>
            <a:pPr>
              <a:spcAft>
                <a:spcPts val="771"/>
              </a:spcAft>
            </a:pPr>
            <a:r>
              <a:rPr lang="en-US" sz="2177" dirty="0"/>
              <a:t>Miroslav Toman: </a:t>
            </a:r>
            <a:r>
              <a:rPr lang="en-US" sz="2177" dirty="0" err="1">
                <a:solidFill>
                  <a:srgbClr val="2300DC"/>
                </a:solidFill>
              </a:rPr>
              <a:t>Senzory</a:t>
            </a:r>
            <a:r>
              <a:rPr lang="en-US" sz="2177" dirty="0">
                <a:solidFill>
                  <a:srgbClr val="2300DC"/>
                </a:solidFill>
              </a:rPr>
              <a:t> v </a:t>
            </a:r>
            <a:r>
              <a:rPr lang="en-US" sz="2177" dirty="0" err="1">
                <a:solidFill>
                  <a:srgbClr val="2300DC"/>
                </a:solidFill>
              </a:rPr>
              <a:t>automatizácii</a:t>
            </a:r>
            <a:r>
              <a:rPr lang="en-US" sz="2177" dirty="0">
                <a:solidFill>
                  <a:srgbClr val="2300DC"/>
                </a:solidFill>
              </a:rPr>
              <a:t>.</a:t>
            </a:r>
            <a:r>
              <a:rPr lang="en-US" sz="2177" dirty="0"/>
              <a:t> STU 1999. 127s.</a:t>
            </a:r>
          </a:p>
          <a:p>
            <a:pPr>
              <a:spcAft>
                <a:spcPts val="771"/>
              </a:spcAft>
            </a:pPr>
            <a:r>
              <a:rPr lang="en-US" sz="2177" dirty="0"/>
              <a:t>František </a:t>
            </a:r>
            <a:r>
              <a:rPr lang="en-US" sz="2177" dirty="0" err="1"/>
              <a:t>Duchoň</a:t>
            </a:r>
            <a:r>
              <a:rPr lang="en-US" sz="2177" dirty="0"/>
              <a:t>: </a:t>
            </a:r>
            <a:r>
              <a:rPr lang="en-US" sz="2177" dirty="0" err="1">
                <a:solidFill>
                  <a:srgbClr val="2300DC"/>
                </a:solidFill>
              </a:rPr>
              <a:t>Snímače</a:t>
            </a:r>
            <a:r>
              <a:rPr lang="en-US" sz="2177" dirty="0">
                <a:solidFill>
                  <a:srgbClr val="2300DC"/>
                </a:solidFill>
              </a:rPr>
              <a:t> v </a:t>
            </a:r>
            <a:r>
              <a:rPr lang="en-US" sz="2177" dirty="0" err="1">
                <a:solidFill>
                  <a:srgbClr val="2300DC"/>
                </a:solidFill>
              </a:rPr>
              <a:t>mobilnej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robotike</a:t>
            </a:r>
            <a:r>
              <a:rPr lang="en-US" sz="2177" dirty="0">
                <a:solidFill>
                  <a:srgbClr val="2300DC"/>
                </a:solidFill>
              </a:rPr>
              <a:t>.</a:t>
            </a:r>
            <a:r>
              <a:rPr lang="en-US" sz="2177" dirty="0"/>
              <a:t> STU 2012.</a:t>
            </a:r>
          </a:p>
          <a:p>
            <a:pPr>
              <a:spcAft>
                <a:spcPts val="771"/>
              </a:spcAft>
            </a:pPr>
            <a:r>
              <a:rPr lang="en-US" sz="2177" dirty="0"/>
              <a:t>Karel </a:t>
            </a:r>
            <a:r>
              <a:rPr lang="en-US" sz="2177" dirty="0" err="1"/>
              <a:t>Zehnula</a:t>
            </a:r>
            <a:r>
              <a:rPr lang="en-US" sz="2177" dirty="0"/>
              <a:t>: </a:t>
            </a:r>
            <a:r>
              <a:rPr lang="en-US" sz="2177" dirty="0" err="1">
                <a:solidFill>
                  <a:srgbClr val="2300DC"/>
                </a:solidFill>
              </a:rPr>
              <a:t>Čidla</a:t>
            </a:r>
            <a:r>
              <a:rPr lang="en-US" sz="2177" dirty="0">
                <a:solidFill>
                  <a:srgbClr val="2300DC"/>
                </a:solidFill>
              </a:rPr>
              <a:t> </a:t>
            </a:r>
            <a:r>
              <a:rPr lang="en-US" sz="2177" dirty="0" err="1">
                <a:solidFill>
                  <a:srgbClr val="2300DC"/>
                </a:solidFill>
              </a:rPr>
              <a:t>robotů</a:t>
            </a:r>
            <a:r>
              <a:rPr lang="en-US" sz="2177" dirty="0">
                <a:solidFill>
                  <a:srgbClr val="2300DC"/>
                </a:solidFill>
              </a:rPr>
              <a:t>.</a:t>
            </a:r>
            <a:r>
              <a:rPr lang="en-US" sz="2177" dirty="0"/>
              <a:t> SNTL Praha, 1990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120130" y="86702"/>
            <a:ext cx="8215584" cy="857287"/>
          </a:xfrm>
          <a:prstGeom prst="rect">
            <a:avLst/>
          </a:prstGeom>
          <a:noFill/>
          <a:ln>
            <a:noFill/>
          </a:ln>
        </p:spPr>
        <p:txBody>
          <a:bodyPr vert="horz" wrap="square" lIns="82953" tIns="41476" rIns="82953" bIns="41476" anchor="ctr" anchorCtr="0" compatLnSpc="0"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3266" b="1" dirty="0">
                <a:solidFill>
                  <a:srgbClr val="FF6600"/>
                </a:solidFill>
                <a:latin typeface="Arial" pitchFamily="34"/>
                <a:ea typeface="Arial Unicode MS" pitchFamily="2"/>
                <a:cs typeface="Tahoma" pitchFamily="2"/>
              </a:rPr>
              <a:t> L</a:t>
            </a:r>
            <a:r>
              <a:rPr lang="sk-SK" sz="3266" b="1" dirty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iteratúra</a:t>
            </a:r>
            <a:r>
              <a:rPr lang="en-US" sz="3266" b="1" dirty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 II.</a:t>
            </a:r>
            <a:endParaRPr lang="sk-SK" sz="3266" b="1" dirty="0"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</p:txBody>
      </p:sp>
      <p:pic>
        <p:nvPicPr>
          <p:cNvPr id="7" name="Obrázok 6" descr="Obrázok, na ktorom je text, kniha, písmo, žltý&#10;&#10;Obsah vygenerovaný pomocou AI môže byť nesprávny.">
            <a:extLst>
              <a:ext uri="{FF2B5EF4-FFF2-40B4-BE49-F238E27FC236}">
                <a16:creationId xmlns:a16="http://schemas.microsoft.com/office/drawing/2014/main" id="{FD5B8AA3-2558-C724-14C0-5A73F5E4B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571" y="1067034"/>
            <a:ext cx="2027015" cy="2996952"/>
          </a:xfrm>
          <a:prstGeom prst="rect">
            <a:avLst/>
          </a:prstGeom>
        </p:spPr>
      </p:pic>
      <p:pic>
        <p:nvPicPr>
          <p:cNvPr id="8200" name="Picture 8" descr="Snímače v mobilnej robotike - František Duchoň | Knihy z Martinusu">
            <a:extLst>
              <a:ext uri="{FF2B5EF4-FFF2-40B4-BE49-F238E27FC236}">
                <a16:creationId xmlns:a16="http://schemas.microsoft.com/office/drawing/2014/main" id="{5483C8C3-9E2D-667A-CFA7-7AB5E2C4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89" y="1045834"/>
            <a:ext cx="2115939" cy="30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Senzory v automatizácii - M. Toman | Knihy z Martinusu">
            <a:extLst>
              <a:ext uri="{FF2B5EF4-FFF2-40B4-BE49-F238E27FC236}">
                <a16:creationId xmlns:a16="http://schemas.microsoft.com/office/drawing/2014/main" id="{10223762-3CAE-DB40-FF88-F65AB7EF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246" y="1075455"/>
            <a:ext cx="2182503" cy="2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 descr="Obrázok, na ktorom je text, snímka obrazovky, písmo, tlač&#10;&#10;Obsah vygenerovaný pomocou AI môže byť nesprávny.">
            <a:extLst>
              <a:ext uri="{FF2B5EF4-FFF2-40B4-BE49-F238E27FC236}">
                <a16:creationId xmlns:a16="http://schemas.microsoft.com/office/drawing/2014/main" id="{AE2CCF3F-6016-6C8F-A086-7B2DF48E8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760" y="1075454"/>
            <a:ext cx="2092965" cy="2996954"/>
          </a:xfrm>
          <a:prstGeom prst="rect">
            <a:avLst/>
          </a:prstGeom>
        </p:spPr>
      </p:pic>
      <p:pic>
        <p:nvPicPr>
          <p:cNvPr id="8206" name="Picture 14" descr="Prvky riadiacich systémov - Ján Šturcel">
            <a:extLst>
              <a:ext uri="{FF2B5EF4-FFF2-40B4-BE49-F238E27FC236}">
                <a16:creationId xmlns:a16="http://schemas.microsoft.com/office/drawing/2014/main" id="{9CEBD003-532F-6B36-DC50-0179A7F0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7" y="1045835"/>
            <a:ext cx="2186238" cy="30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609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DD3EA-60C2-B311-BBC5-A14A621BEE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8868" y="114260"/>
            <a:ext cx="10971300" cy="572464"/>
          </a:xfrm>
        </p:spPr>
        <p:txBody>
          <a:bodyPr>
            <a:spAutoFit/>
          </a:bodyPr>
          <a:lstStyle/>
          <a:p>
            <a:pPr lvl="0" algn="l"/>
            <a:r>
              <a:rPr lang="sk-SK" b="1" dirty="0">
                <a:solidFill>
                  <a:srgbClr val="0066CC"/>
                </a:solidFill>
              </a:rPr>
              <a:t>Využívanie UI na predmete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C36337-B08C-1D9B-7CF8-386B18AD78F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13079" y="811073"/>
            <a:ext cx="11660952" cy="7291919"/>
          </a:xfrm>
        </p:spPr>
        <p:txBody>
          <a:bodyPr anchor="ctr">
            <a:spAutoFit/>
          </a:bodyPr>
          <a:lstStyle/>
          <a:p>
            <a:pPr lvl="0" algn="l"/>
            <a:r>
              <a:rPr lang="sk-SK" sz="1270" b="1" dirty="0"/>
              <a:t>Uvedené princípy platia len na mojom predmete, </a:t>
            </a:r>
            <a:br>
              <a:rPr lang="sk-SK" sz="1270" b="1" dirty="0"/>
            </a:br>
            <a:r>
              <a:rPr lang="sk-SK" sz="1270" b="1" dirty="0"/>
              <a:t>		v žiadnom prípade sa nedajú sa považovať </a:t>
            </a:r>
            <a:br>
              <a:rPr lang="sk-SK" sz="1270" b="1" dirty="0"/>
            </a:br>
            <a:r>
              <a:rPr lang="sk-SK" sz="1270" b="1" dirty="0"/>
              <a:t>             za stanovisko fakulty alebo univerzity.</a:t>
            </a:r>
          </a:p>
          <a:p>
            <a:pPr lvl="0" algn="l"/>
            <a:endParaRPr lang="sk-SK" sz="1330" b="1" dirty="0"/>
          </a:p>
          <a:p>
            <a:pPr lvl="0" algn="l"/>
            <a:r>
              <a:rPr lang="sk-SK" sz="1451" b="1" dirty="0"/>
              <a:t>Zodpovedná zvedavosť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sledujte, skúšajte, zaujímajte sa o princípy a ako to funguje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považujte komunikáciu s AI za </a:t>
            </a:r>
            <a:r>
              <a:rPr lang="sk-SK" sz="1209" dirty="0">
                <a:latin typeface="Arial" pitchFamily="18"/>
                <a:ea typeface="Microsoft YaHei" pitchFamily="2"/>
              </a:rPr>
              <a:t>otvorenú</a:t>
            </a:r>
            <a:r>
              <a:rPr lang="sk-SK" sz="1270" dirty="0">
                <a:latin typeface="Arial" pitchFamily="18"/>
                <a:ea typeface="Microsoft YaHei" pitchFamily="2"/>
              </a:rPr>
              <a:t> a zvážte najmä poskytnutie citlivých informácií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za využitie výstupov AI je vždy zodpovedný človek – užívateľ</a:t>
            </a:r>
          </a:p>
          <a:p>
            <a:pPr marL="0" lvl="0" indent="0" algn="l">
              <a:buSzPts val="1717"/>
            </a:pPr>
            <a:endParaRPr lang="sk-SK" sz="100" dirty="0"/>
          </a:p>
          <a:p>
            <a:pPr lvl="0" algn="l"/>
            <a:r>
              <a:rPr lang="sk-SK" sz="1451" b="1" dirty="0"/>
              <a:t>Svedomitosť a poctivosť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vašou úlohou je získať vzdelanie bez barličiek,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uvedomte si kde vám AI pomáha a šetrí čas a kde vám „pomáha“ obísť požiadavky,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v prípade pochybností sa poraďte s vyučujúcim,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nikdy nepoužite výsledky bez dôkladnej kontroly,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aplikujte veľmi kritický prístup</a:t>
            </a:r>
          </a:p>
          <a:p>
            <a:pPr marL="0" lvl="0" indent="0" algn="l">
              <a:buSzPts val="1717"/>
            </a:pPr>
            <a:endParaRPr lang="sk-SK" sz="300" dirty="0"/>
          </a:p>
          <a:p>
            <a:pPr lvl="0" algn="l"/>
            <a:r>
              <a:rPr lang="sk-SK" sz="1451" b="1" dirty="0"/>
              <a:t>Transparentnosť</a:t>
            </a:r>
            <a:r>
              <a:rPr lang="sk-SK" sz="1451" dirty="0"/>
              <a:t>  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vždy otvorene deklarujte použitie nástrojov AI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nepriznané využitie  AI je v princípe </a:t>
            </a:r>
            <a:r>
              <a:rPr lang="sk-SK" sz="1270" dirty="0" err="1">
                <a:latin typeface="Arial" pitchFamily="18"/>
                <a:ea typeface="Microsoft YaHei" pitchFamily="2"/>
              </a:rPr>
              <a:t>ghostwriting</a:t>
            </a:r>
            <a:r>
              <a:rPr lang="sk-SK" sz="1270" dirty="0">
                <a:latin typeface="Arial" pitchFamily="18"/>
                <a:ea typeface="Microsoft YaHei" pitchFamily="2"/>
              </a:rPr>
              <a:t> - </a:t>
            </a:r>
            <a:r>
              <a:rPr lang="sk-SK" sz="1270" dirty="0" err="1">
                <a:latin typeface="Arial" pitchFamily="18"/>
                <a:ea typeface="Microsoft YaHei" pitchFamily="2"/>
              </a:rPr>
              <a:t>t.j</a:t>
            </a:r>
            <a:r>
              <a:rPr lang="sk-SK" sz="1270" dirty="0">
                <a:latin typeface="Arial" pitchFamily="18"/>
                <a:ea typeface="Microsoft YaHei" pitchFamily="2"/>
              </a:rPr>
              <a:t>.  jedna z foriem plagiátorstva</a:t>
            </a:r>
          </a:p>
          <a:p>
            <a:pPr marL="0" lvl="1" indent="0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sk-SK" sz="1270" dirty="0">
                <a:latin typeface="Arial" pitchFamily="18"/>
                <a:ea typeface="Microsoft YaHei" pitchFamily="2"/>
              </a:rPr>
              <a:t> </a:t>
            </a:r>
            <a:r>
              <a:rPr lang="sk-SK" sz="1270" dirty="0" err="1">
                <a:latin typeface="Arial" pitchFamily="18"/>
                <a:ea typeface="Microsoft YaHei" pitchFamily="2"/>
              </a:rPr>
              <a:t>zodpovenosť</a:t>
            </a:r>
            <a:r>
              <a:rPr lang="sk-SK" sz="1270" dirty="0">
                <a:latin typeface="Arial" pitchFamily="18"/>
                <a:ea typeface="Microsoft YaHei" pitchFamily="2"/>
              </a:rPr>
              <a:t> za zneužitie AI nesiete vy sami</a:t>
            </a:r>
          </a:p>
          <a:p>
            <a:pPr lvl="0" algn="l">
              <a:buSzPts val="1717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sk-SK" sz="1330" dirty="0"/>
          </a:p>
          <a:p>
            <a:pPr lvl="0" algn="l"/>
            <a:endParaRPr lang="sk-SK" sz="1330" dirty="0"/>
          </a:p>
          <a:p>
            <a:pPr lvl="0" algn="l"/>
            <a:r>
              <a:rPr lang="sk-SK" sz="1270" dirty="0"/>
              <a:t>	</a:t>
            </a:r>
          </a:p>
          <a:p>
            <a:pPr lvl="0" algn="l"/>
            <a:r>
              <a:rPr lang="sk-SK" sz="1270" dirty="0"/>
              <a:t>Vypracované podľa: </a:t>
            </a:r>
            <a:r>
              <a:rPr lang="sk-SK" sz="1270" dirty="0">
                <a:latin typeface="Consolas" pitchFamily="49"/>
              </a:rPr>
              <a:t>https://www.muni.cz/o-univerzite/uredni-deska/stanovisko-k-vyuzivani-ai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C439FF0-99E1-D16B-CA0E-7B7BBDE7E6E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flipH="1">
            <a:off x="7464946" y="0"/>
            <a:ext cx="9655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979896D7-162C-90AA-0D75-73407D06C4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18948" y="390542"/>
            <a:ext cx="6138077" cy="6098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408162" y="328871"/>
            <a:ext cx="11233248" cy="1957227"/>
          </a:xfrm>
        </p:spPr>
        <p:txBody>
          <a:bodyPr anchor="ctr"/>
          <a:lstStyle/>
          <a:p>
            <a:pPr lvl="0" algn="l"/>
            <a:r>
              <a:rPr lang="en-US" sz="4355" b="1" dirty="0">
                <a:solidFill>
                  <a:srgbClr val="FFC000"/>
                </a:solidFill>
              </a:rPr>
              <a:t>MEMS </a:t>
            </a:r>
            <a:r>
              <a:rPr lang="en-US" sz="4355" b="1" dirty="0"/>
              <a:t> </a:t>
            </a:r>
            <a:r>
              <a:rPr lang="en-US" b="1" dirty="0"/>
              <a:t>Micro-electro-mechanical systems</a:t>
            </a:r>
          </a:p>
          <a:p>
            <a:pPr lvl="0" algn="l"/>
            <a:endParaRPr lang="en-US" sz="2359" dirty="0"/>
          </a:p>
          <a:p>
            <a:pPr lvl="0" algn="l"/>
            <a:r>
              <a:rPr lang="en-US" sz="2359" dirty="0"/>
              <a:t>je </a:t>
            </a:r>
            <a:r>
              <a:rPr lang="en-US" sz="2359" dirty="0" err="1"/>
              <a:t>označenie</a:t>
            </a:r>
            <a:r>
              <a:rPr lang="en-US" sz="2359" dirty="0"/>
              <a:t> </a:t>
            </a:r>
            <a:r>
              <a:rPr lang="en-US" sz="2359" dirty="0" err="1"/>
              <a:t>samotnej</a:t>
            </a:r>
            <a:r>
              <a:rPr lang="en-US" sz="2359" dirty="0"/>
              <a:t> </a:t>
            </a:r>
            <a:r>
              <a:rPr lang="en-US" sz="2359" dirty="0" err="1"/>
              <a:t>technológie</a:t>
            </a:r>
            <a:r>
              <a:rPr lang="en-US" sz="2359" dirty="0"/>
              <a:t> </a:t>
            </a:r>
            <a:r>
              <a:rPr lang="en-US" sz="2359" dirty="0" err="1"/>
              <a:t>ako</a:t>
            </a:r>
            <a:r>
              <a:rPr lang="en-US" sz="2359" dirty="0"/>
              <a:t> </a:t>
            </a:r>
            <a:r>
              <a:rPr lang="en-US" sz="2359" dirty="0" err="1"/>
              <a:t>aj</a:t>
            </a:r>
            <a:r>
              <a:rPr lang="en-US" sz="2359" dirty="0"/>
              <a:t> </a:t>
            </a:r>
            <a:r>
              <a:rPr lang="en-US" sz="2359" dirty="0" err="1"/>
              <a:t>produktov</a:t>
            </a:r>
            <a:r>
              <a:rPr lang="en-US" sz="2359" dirty="0"/>
              <a:t> </a:t>
            </a:r>
            <a:r>
              <a:rPr lang="en-US" sz="2359" dirty="0" err="1"/>
              <a:t>vyrobených</a:t>
            </a:r>
            <a:r>
              <a:rPr lang="en-US" sz="2359" dirty="0"/>
              <a:t> </a:t>
            </a:r>
            <a:r>
              <a:rPr lang="en-US" sz="2359" dirty="0" err="1"/>
              <a:t>technológiou</a:t>
            </a:r>
            <a:r>
              <a:rPr lang="en-US" sz="2359" dirty="0"/>
              <a:t> </a:t>
            </a:r>
            <a:r>
              <a:rPr lang="en-US" sz="2359" dirty="0" err="1"/>
              <a:t>podobnou</a:t>
            </a:r>
            <a:r>
              <a:rPr lang="en-US" sz="2359" dirty="0"/>
              <a:t> </a:t>
            </a:r>
            <a:r>
              <a:rPr lang="en-US" sz="2359" dirty="0" err="1"/>
              <a:t>výrobe</a:t>
            </a:r>
            <a:r>
              <a:rPr lang="en-US" sz="2359" dirty="0"/>
              <a:t> </a:t>
            </a:r>
            <a:r>
              <a:rPr lang="en-US" sz="2359" dirty="0" err="1"/>
              <a:t>integrovaných</a:t>
            </a:r>
            <a:r>
              <a:rPr lang="en-US" sz="2359" dirty="0"/>
              <a:t> </a:t>
            </a:r>
            <a:r>
              <a:rPr lang="en-US" sz="2359" dirty="0" err="1"/>
              <a:t>obvodov</a:t>
            </a:r>
            <a:endParaRPr lang="en-US" sz="2359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64746" y="2638658"/>
            <a:ext cx="4824536" cy="389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84226" y="2605395"/>
            <a:ext cx="4104456" cy="393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544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36BF80F7-A05B-3EBA-67A4-A35251868E1F}"/>
              </a:ext>
            </a:extLst>
          </p:cNvPr>
          <p:cNvSpPr txBox="1"/>
          <p:nvPr/>
        </p:nvSpPr>
        <p:spPr>
          <a:xfrm>
            <a:off x="348011" y="6149397"/>
            <a:ext cx="11126298" cy="419712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"Courtesy Sandia National Laboratories, SUMMiT™ Technologies, www.sandia.gov/mstc"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E5E368D-9F5F-76F1-3485-597DB33971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8636" y="-758878"/>
            <a:ext cx="10379610" cy="7924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E0E7AE88-E72D-3AAF-F2F6-78D3D907C31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6283" y="618248"/>
            <a:ext cx="5994399" cy="5207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2B9921F7-A7EC-8551-4075-1232F090F2C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13220" y="468476"/>
            <a:ext cx="5376151" cy="570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461435" y="699207"/>
            <a:ext cx="3755733" cy="21564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356122" y="211300"/>
            <a:ext cx="10181788" cy="3361715"/>
          </a:xfrm>
        </p:spPr>
        <p:txBody>
          <a:bodyPr anchor="ctr"/>
          <a:lstStyle/>
          <a:p>
            <a:pPr lvl="0" algn="l"/>
            <a:r>
              <a:rPr lang="en-US" sz="4355" b="1" dirty="0">
                <a:solidFill>
                  <a:srgbClr val="FF6600"/>
                </a:solidFill>
              </a:rPr>
              <a:t>                </a:t>
            </a:r>
            <a:r>
              <a:rPr lang="en-US" sz="4355" b="1" dirty="0" err="1">
                <a:solidFill>
                  <a:srgbClr val="FF6600"/>
                </a:solidFill>
              </a:rPr>
              <a:t>Inteligencia</a:t>
            </a:r>
            <a:endParaRPr lang="en-US" sz="4355" b="1" dirty="0">
              <a:solidFill>
                <a:srgbClr val="FF6600"/>
              </a:solidFill>
            </a:endParaRPr>
          </a:p>
          <a:p>
            <a:pPr lvl="0" algn="l"/>
            <a:r>
              <a:rPr lang="en-US" b="1" dirty="0"/>
              <a:t>                        intelligent system, smart system</a:t>
            </a:r>
            <a:br>
              <a:rPr lang="en-US" sz="1996" dirty="0"/>
            </a:br>
            <a:endParaRPr lang="en-US" sz="1996" dirty="0"/>
          </a:p>
          <a:p>
            <a:pPr lvl="0" algn="l"/>
            <a:endParaRPr lang="en-US" dirty="0"/>
          </a:p>
          <a:p>
            <a:pPr lvl="0" algn="l"/>
            <a:endParaRPr lang="en-US" dirty="0"/>
          </a:p>
          <a:p>
            <a:pPr lvl="0" algn="l"/>
            <a:endParaRPr lang="en-US" sz="254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6121" y="319148"/>
            <a:ext cx="1684854" cy="155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96194" y="2855651"/>
            <a:ext cx="3455927" cy="345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304706" y="3151159"/>
            <a:ext cx="5760122" cy="3455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286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348616" y="201504"/>
            <a:ext cx="11580826" cy="6822697"/>
          </a:xfrm>
        </p:spPr>
        <p:txBody>
          <a:bodyPr anchor="ctr"/>
          <a:lstStyle/>
          <a:p>
            <a:pPr lvl="0" algn="l"/>
            <a:r>
              <a:rPr lang="en-US" sz="4355" b="1" dirty="0">
                <a:solidFill>
                  <a:srgbClr val="FF6600"/>
                </a:solidFill>
              </a:rPr>
              <a:t>                </a:t>
            </a:r>
            <a:r>
              <a:rPr lang="en-US" sz="4355" b="1" dirty="0" err="1">
                <a:solidFill>
                  <a:srgbClr val="FF6600"/>
                </a:solidFill>
              </a:rPr>
              <a:t>Inteligencia</a:t>
            </a:r>
            <a:endParaRPr lang="en-US" sz="4355" b="1" dirty="0">
              <a:solidFill>
                <a:srgbClr val="FF6600"/>
              </a:solidFill>
            </a:endParaRPr>
          </a:p>
          <a:p>
            <a:pPr lvl="0" algn="l"/>
            <a:r>
              <a:rPr lang="en-US" b="1" dirty="0"/>
              <a:t>                        intelligent system, smart system</a:t>
            </a:r>
            <a:br>
              <a:rPr lang="en-US" sz="1996" dirty="0"/>
            </a:br>
            <a:endParaRPr lang="en-US" sz="1996" dirty="0"/>
          </a:p>
          <a:p>
            <a:pPr lvl="0" algn="l"/>
            <a:endParaRPr lang="en-US" dirty="0"/>
          </a:p>
          <a:p>
            <a:pPr lvl="0" algn="l"/>
            <a:r>
              <a:rPr lang="en-US" sz="2400" dirty="0"/>
              <a:t>– </a:t>
            </a:r>
            <a:r>
              <a:rPr lang="en-US" sz="2400" dirty="0" err="1"/>
              <a:t>schopnosť</a:t>
            </a:r>
            <a:r>
              <a:rPr lang="en-US" sz="2400" dirty="0"/>
              <a:t> </a:t>
            </a:r>
            <a:r>
              <a:rPr lang="en-US" sz="2400" dirty="0" err="1"/>
              <a:t>riešiť</a:t>
            </a:r>
            <a:r>
              <a:rPr lang="en-US" sz="2400" dirty="0"/>
              <a:t> </a:t>
            </a:r>
            <a:r>
              <a:rPr lang="en-US" sz="2400" dirty="0" err="1"/>
              <a:t>problémy</a:t>
            </a:r>
            <a:r>
              <a:rPr lang="en-US" sz="2400" dirty="0"/>
              <a:t> za </a:t>
            </a:r>
            <a:r>
              <a:rPr lang="en-US" sz="2400" dirty="0" err="1"/>
              <a:t>okolností</a:t>
            </a:r>
            <a:r>
              <a:rPr lang="en-US" sz="2400" dirty="0"/>
              <a:t> </a:t>
            </a:r>
            <a:r>
              <a:rPr lang="en-US" sz="2400" dirty="0" err="1"/>
              <a:t>sprevádzaných</a:t>
            </a:r>
            <a:r>
              <a:rPr lang="en-US" sz="2400" dirty="0"/>
              <a:t> </a:t>
            </a:r>
            <a:r>
              <a:rPr lang="en-US" sz="2400" dirty="0" err="1"/>
              <a:t>neurčitosťou</a:t>
            </a:r>
            <a:r>
              <a:rPr lang="en-US" sz="2400" dirty="0"/>
              <a:t>.</a:t>
            </a:r>
          </a:p>
          <a:p>
            <a:pPr lvl="0" algn="l"/>
            <a:endParaRPr lang="en-US" sz="2800" dirty="0"/>
          </a:p>
          <a:p>
            <a:pPr lvl="0" algn="l"/>
            <a:r>
              <a:rPr lang="en-US" sz="2400" dirty="0"/>
              <a:t>– </a:t>
            </a:r>
            <a:r>
              <a:rPr lang="en-US" sz="2400" dirty="0" err="1"/>
              <a:t>schopnosť</a:t>
            </a:r>
            <a:r>
              <a:rPr lang="en-US" sz="2400" dirty="0"/>
              <a:t> </a:t>
            </a:r>
            <a:r>
              <a:rPr lang="en-US" sz="2400" dirty="0" err="1"/>
              <a:t>vyťažiť</a:t>
            </a:r>
            <a:r>
              <a:rPr lang="en-US" sz="2400" dirty="0"/>
              <a:t> </a:t>
            </a:r>
            <a:r>
              <a:rPr lang="en-US" sz="2400" dirty="0" err="1"/>
              <a:t>dôležité</a:t>
            </a:r>
            <a:r>
              <a:rPr lang="en-US" sz="2400" dirty="0"/>
              <a:t> </a:t>
            </a:r>
            <a:r>
              <a:rPr lang="en-US" sz="2400" dirty="0" err="1"/>
              <a:t>informácie</a:t>
            </a:r>
            <a:r>
              <a:rPr lang="en-US" sz="2400" dirty="0"/>
              <a:t> z </a:t>
            </a:r>
            <a:r>
              <a:rPr lang="en-US" sz="2400" dirty="0" err="1"/>
              <a:t>daného</a:t>
            </a:r>
            <a:r>
              <a:rPr lang="en-US" sz="2400" dirty="0"/>
              <a:t> </a:t>
            </a:r>
            <a:r>
              <a:rPr lang="en-US" sz="2400" dirty="0" err="1"/>
              <a:t>množstva</a:t>
            </a:r>
            <a:r>
              <a:rPr lang="en-US" sz="2400" dirty="0"/>
              <a:t> </a:t>
            </a:r>
            <a:r>
              <a:rPr lang="en-US" sz="2400" dirty="0" err="1"/>
              <a:t>pozorovaní</a:t>
            </a:r>
            <a:r>
              <a:rPr lang="en-US" sz="2400" dirty="0"/>
              <a:t>, </a:t>
            </a:r>
            <a:r>
              <a:rPr lang="en-US" sz="2400" dirty="0" err="1"/>
              <a:t>ktoré</a:t>
            </a:r>
            <a:r>
              <a:rPr lang="en-US" sz="2400" dirty="0"/>
              <a:t> </a:t>
            </a:r>
            <a:r>
              <a:rPr lang="en-US" sz="2400" dirty="0" err="1"/>
              <a:t>nám</a:t>
            </a:r>
            <a:r>
              <a:rPr lang="en-US" sz="2400" dirty="0"/>
              <a:t> </a:t>
            </a:r>
            <a:r>
              <a:rPr lang="en-US" sz="2400" dirty="0" err="1"/>
              <a:t>zabezpečia</a:t>
            </a:r>
            <a:r>
              <a:rPr lang="en-US" sz="2400" dirty="0"/>
              <a:t> </a:t>
            </a:r>
            <a:r>
              <a:rPr lang="en-US" sz="2400" dirty="0" err="1"/>
              <a:t>prežitie</a:t>
            </a:r>
            <a:endParaRPr lang="en-US" sz="2400" dirty="0"/>
          </a:p>
          <a:p>
            <a:pPr lvl="0" algn="l"/>
            <a:endParaRPr lang="en-US" sz="2800" dirty="0"/>
          </a:p>
          <a:p>
            <a:pPr lvl="0" algn="l"/>
            <a:r>
              <a:rPr lang="en-US" sz="2000" dirty="0"/>
              <a:t>An intelligent system is a machine with an </a:t>
            </a:r>
            <a:r>
              <a:rPr lang="en-US" sz="2000" dirty="0">
                <a:solidFill>
                  <a:srgbClr val="FF6600"/>
                </a:solidFill>
              </a:rPr>
              <a:t>embedded</a:t>
            </a:r>
            <a:r>
              <a:rPr lang="en-US" sz="2000" dirty="0"/>
              <a:t>, Internet-connected </a:t>
            </a:r>
            <a:r>
              <a:rPr lang="en-US" sz="2000" dirty="0">
                <a:solidFill>
                  <a:srgbClr val="FF6600"/>
                </a:solidFill>
              </a:rPr>
              <a:t>computer</a:t>
            </a:r>
            <a:r>
              <a:rPr lang="en-US" sz="2000" dirty="0"/>
              <a:t> that has the capacity to gather and analyze data and </a:t>
            </a:r>
            <a:r>
              <a:rPr lang="en-US" sz="2000" dirty="0">
                <a:solidFill>
                  <a:srgbClr val="FF6600"/>
                </a:solidFill>
              </a:rPr>
              <a:t>communicate</a:t>
            </a:r>
            <a:r>
              <a:rPr lang="en-US" sz="2000" dirty="0"/>
              <a:t> with other systems.  </a:t>
            </a:r>
          </a:p>
          <a:p>
            <a:pPr lvl="0" algn="l"/>
            <a:r>
              <a:rPr lang="en-US" sz="2000" dirty="0"/>
              <a:t>Requirements for an intelligent system include security, connectivity, the ability to adapt according to current data and the capacity for remote monitoring and management.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8616" y="201504"/>
            <a:ext cx="1684854" cy="1555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65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264146" y="348632"/>
            <a:ext cx="8229627" cy="1261272"/>
          </a:xfrm>
        </p:spPr>
        <p:txBody>
          <a:bodyPr anchor="ctr"/>
          <a:lstStyle/>
          <a:p>
            <a:pPr lvl="0" algn="l"/>
            <a:r>
              <a:rPr lang="en-US" sz="4355" b="1" dirty="0" err="1"/>
              <a:t>Senzor</a:t>
            </a:r>
            <a:endParaRPr lang="en-US" sz="4355" b="1" dirty="0"/>
          </a:p>
          <a:p>
            <a:pPr lvl="0" algn="l"/>
            <a:endParaRPr lang="en-US" sz="2359" dirty="0"/>
          </a:p>
          <a:p>
            <a:pPr lvl="0" algn="l"/>
            <a:endParaRPr lang="en-US" sz="2177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77485" y="2637505"/>
            <a:ext cx="6048363" cy="340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636348" y="476672"/>
            <a:ext cx="2445145" cy="3663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47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9213" y="157163"/>
            <a:ext cx="1106170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006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4" name="Obdĺžnik 3"/>
          <p:cNvSpPr/>
          <p:nvPr/>
        </p:nvSpPr>
        <p:spPr>
          <a:xfrm>
            <a:off x="946219" y="3715113"/>
            <a:ext cx="254428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Bing Create (DALL.E-3</a:t>
            </a:r>
          </a:p>
        </p:txBody>
      </p:sp>
      <p:sp>
        <p:nvSpPr>
          <p:cNvPr id="6" name="Obdĺžnik 5"/>
          <p:cNvSpPr/>
          <p:nvPr/>
        </p:nvSpPr>
        <p:spPr>
          <a:xfrm>
            <a:off x="552178" y="157163"/>
            <a:ext cx="11305256" cy="34996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92D050"/>
                </a:solidFill>
                <a:latin typeface="Consolas" panose="020B0609020204030204" pitchFamily="49" charset="0"/>
              </a:rPr>
              <a:t> MEMS Intelligent Sensors and Actuators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6280181" y="3657434"/>
            <a:ext cx="1518364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gencraft.com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54AC3689-6A38-747D-7892-30758002D769}"/>
              </a:ext>
            </a:extLst>
          </p:cNvPr>
          <p:cNvSpPr txBox="1"/>
          <p:nvPr/>
        </p:nvSpPr>
        <p:spPr>
          <a:xfrm>
            <a:off x="892801" y="758082"/>
            <a:ext cx="10774759" cy="576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sk-SK" b="1" dirty="0"/>
              <a:t>🎓 Chýba vám v rozvrhu prepojenie medzi elektronikou a informatikou?</a:t>
            </a:r>
            <a:endParaRPr lang="sk-SK" dirty="0"/>
          </a:p>
          <a:p>
            <a:pPr>
              <a:lnSpc>
                <a:spcPct val="150000"/>
              </a:lnSpc>
              <a:buNone/>
            </a:pPr>
            <a:endParaRPr lang="sk-SK" sz="900" dirty="0"/>
          </a:p>
          <a:p>
            <a:pPr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sk-SK" dirty="0"/>
              <a:t>Moderný priemysel nehľadá len </a:t>
            </a:r>
            <a:r>
              <a:rPr lang="en-US" dirty="0"/>
              <a:t>“</a:t>
            </a:r>
            <a:r>
              <a:rPr lang="sk-SK" dirty="0"/>
              <a:t>čistých</a:t>
            </a:r>
            <a:r>
              <a:rPr lang="en-US" dirty="0"/>
              <a:t>”</a:t>
            </a:r>
            <a:r>
              <a:rPr lang="sk-SK" dirty="0"/>
              <a:t> programátorov, ani len </a:t>
            </a:r>
            <a:r>
              <a:rPr lang="en-US" dirty="0"/>
              <a:t>“</a:t>
            </a:r>
            <a:r>
              <a:rPr lang="sk-SK" dirty="0"/>
              <a:t>čistých</a:t>
            </a:r>
            <a:r>
              <a:rPr lang="en-US" dirty="0"/>
              <a:t>”</a:t>
            </a:r>
            <a:r>
              <a:rPr lang="sk-SK" dirty="0"/>
              <a:t> elektrotechnikov. </a:t>
            </a:r>
            <a:br>
              <a:rPr lang="en-US" dirty="0"/>
            </a:br>
            <a:r>
              <a:rPr lang="en-US" dirty="0"/>
              <a:t>	</a:t>
            </a:r>
            <a:r>
              <a:rPr lang="sk-SK" dirty="0"/>
              <a:t>Najžiadanejší sú </a:t>
            </a:r>
            <a:r>
              <a:rPr lang="sk-SK" b="1" dirty="0"/>
              <a:t>systémoví integrátori</a:t>
            </a:r>
            <a:r>
              <a:rPr lang="sk-SK" dirty="0"/>
              <a:t> – inžinieri, ktorí rozumejú celému toku dát.</a:t>
            </a:r>
          </a:p>
          <a:p>
            <a:pPr>
              <a:lnSpc>
                <a:spcPct val="150000"/>
              </a:lnSpc>
              <a:buNone/>
            </a:pPr>
            <a:endParaRPr lang="sk-SK" sz="500" b="1" dirty="0"/>
          </a:p>
          <a:p>
            <a:pPr>
              <a:lnSpc>
                <a:spcPct val="150000"/>
              </a:lnSpc>
              <a:buNone/>
            </a:pPr>
            <a:r>
              <a:rPr lang="sk-SK" b="1" dirty="0"/>
              <a:t>Čo sa naučí</a:t>
            </a:r>
            <a:r>
              <a:rPr lang="en-US" b="1" dirty="0"/>
              <a:t>m</a:t>
            </a:r>
            <a:r>
              <a:rPr lang="sk-SK" b="1" dirty="0"/>
              <a:t>e?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🔹 </a:t>
            </a:r>
            <a:r>
              <a:rPr lang="sk-SK" b="1" dirty="0" err="1"/>
              <a:t>Senzorika</a:t>
            </a:r>
            <a:r>
              <a:rPr lang="sk-SK" b="1" dirty="0"/>
              <a:t> v </a:t>
            </a:r>
            <a:r>
              <a:rPr lang="sk-SK" b="1" dirty="0" err="1"/>
              <a:t>Automotive</a:t>
            </a:r>
            <a:r>
              <a:rPr lang="sk-SK" b="1" dirty="0"/>
              <a:t>: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       Ako fungujú kamery, radary a airbagy v moderných autách (Audi, Tesla). </a:t>
            </a:r>
            <a:br>
              <a:rPr lang="sk-SK" dirty="0"/>
            </a:br>
            <a:r>
              <a:rPr lang="sk-SK" dirty="0"/>
              <a:t>🔹 </a:t>
            </a:r>
            <a:r>
              <a:rPr lang="sk-SK" b="1" dirty="0"/>
              <a:t>Industry 4.0: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     </a:t>
            </a:r>
            <a:r>
              <a:rPr lang="en-US" dirty="0"/>
              <a:t> </a:t>
            </a:r>
            <a:r>
              <a:rPr lang="sk-SK" dirty="0"/>
              <a:t>Od fyzikálneho princípu merania, cez digitálne zbernice až po vizualizáciu v </a:t>
            </a:r>
            <a:r>
              <a:rPr lang="sk-SK" dirty="0" err="1"/>
              <a:t>cloude</a:t>
            </a:r>
            <a:r>
              <a:rPr lang="sk-SK" dirty="0"/>
              <a:t>. </a:t>
            </a:r>
            <a:br>
              <a:rPr lang="sk-SK" dirty="0"/>
            </a:br>
            <a:r>
              <a:rPr lang="sk-SK" dirty="0"/>
              <a:t>🔹 </a:t>
            </a:r>
            <a:r>
              <a:rPr lang="sk-SK" b="1" dirty="0" err="1"/>
              <a:t>Data</a:t>
            </a:r>
            <a:r>
              <a:rPr lang="sk-SK" b="1" dirty="0"/>
              <a:t> </a:t>
            </a:r>
            <a:r>
              <a:rPr lang="sk-SK" b="1" dirty="0" err="1"/>
              <a:t>Science</a:t>
            </a:r>
            <a:r>
              <a:rPr lang="sk-SK" b="1" dirty="0"/>
              <a:t> v praxi: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      </a:t>
            </a:r>
            <a:r>
              <a:rPr lang="en-US" dirty="0"/>
              <a:t> </a:t>
            </a:r>
            <a:r>
              <a:rPr lang="sk-SK" dirty="0"/>
              <a:t>Ako spracovať dáta, spojiť údaje z viacerých senzorov a správne ich interpretovať. </a:t>
            </a:r>
          </a:p>
          <a:p>
            <a:pPr>
              <a:lnSpc>
                <a:spcPct val="150000"/>
              </a:lnSpc>
              <a:buNone/>
            </a:pPr>
            <a:br>
              <a:rPr lang="sk-SK" dirty="0"/>
            </a:br>
            <a:r>
              <a:rPr lang="sk-SK" dirty="0"/>
              <a:t>Nečakajte nudné definície, ale prácu s reálnym hardvérom a modernými protokolmi (I2C, SPI, MQTT</a:t>
            </a:r>
            <a:r>
              <a:rPr lang="en-US" dirty="0"/>
              <a:t>)</a:t>
            </a:r>
            <a:r>
              <a:rPr lang="sk-SK" dirty="0"/>
              <a:t>. </a:t>
            </a:r>
            <a:r>
              <a:rPr lang="en-US" dirty="0"/>
              <a:t>					</a:t>
            </a:r>
            <a:r>
              <a:rPr lang="sk-SK" dirty="0"/>
              <a:t>Získajte kompetencie, ktoré vás odlíšia na trhu práce. </a:t>
            </a:r>
          </a:p>
        </p:txBody>
      </p:sp>
    </p:spTree>
    <p:extLst>
      <p:ext uri="{BB962C8B-B14F-4D97-AF65-F5344CB8AC3E}">
        <p14:creationId xmlns:p14="http://schemas.microsoft.com/office/powerpoint/2010/main" val="3725683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696194" y="108754"/>
            <a:ext cx="11377263" cy="6186181"/>
          </a:xfrm>
        </p:spPr>
        <p:txBody>
          <a:bodyPr anchor="ctr"/>
          <a:lstStyle/>
          <a:p>
            <a:pPr lvl="0" algn="l"/>
            <a:r>
              <a:rPr lang="en-US" sz="4355" b="1" dirty="0" err="1">
                <a:solidFill>
                  <a:srgbClr val="D2A000"/>
                </a:solidFill>
              </a:rPr>
              <a:t>Senzor</a:t>
            </a:r>
            <a:endParaRPr lang="en-US" sz="4355" b="1" dirty="0">
              <a:solidFill>
                <a:srgbClr val="D2A000"/>
              </a:solidFill>
            </a:endParaRPr>
          </a:p>
          <a:p>
            <a:pPr lvl="0" algn="l"/>
            <a:r>
              <a:rPr lang="en-US" sz="2359" dirty="0"/>
              <a:t>LAT   </a:t>
            </a:r>
            <a:r>
              <a:rPr lang="en-US" sz="2359" i="1" dirty="0" err="1"/>
              <a:t>sentire</a:t>
            </a:r>
            <a:r>
              <a:rPr lang="en-US" sz="2359" dirty="0"/>
              <a:t> – </a:t>
            </a:r>
            <a:r>
              <a:rPr lang="en-US" sz="2359" dirty="0" err="1"/>
              <a:t>vnímať</a:t>
            </a:r>
            <a:r>
              <a:rPr lang="en-US" sz="2359" dirty="0"/>
              <a:t>, </a:t>
            </a:r>
            <a:r>
              <a:rPr lang="en-US" sz="2359" dirty="0" err="1"/>
              <a:t>cítiť</a:t>
            </a:r>
            <a:r>
              <a:rPr lang="en-US" sz="2359" dirty="0"/>
              <a:t>, </a:t>
            </a:r>
            <a:r>
              <a:rPr lang="en-US" sz="2359" dirty="0" err="1"/>
              <a:t>hmatať</a:t>
            </a:r>
            <a:r>
              <a:rPr lang="en-US" sz="2359" dirty="0"/>
              <a:t>, </a:t>
            </a:r>
            <a:r>
              <a:rPr lang="en-US" sz="2359" dirty="0" err="1"/>
              <a:t>pociťovať</a:t>
            </a:r>
            <a:endParaRPr lang="en-US" sz="2359" dirty="0"/>
          </a:p>
          <a:p>
            <a:pPr lvl="0" algn="l"/>
            <a:endParaRPr lang="en-US" sz="500" dirty="0"/>
          </a:p>
          <a:p>
            <a:pPr lvl="0" algn="l">
              <a:spcAft>
                <a:spcPts val="600"/>
              </a:spcAft>
            </a:pPr>
            <a:r>
              <a:rPr lang="en-US" sz="2359" dirty="0"/>
              <a:t>GB 	Sensor, detector</a:t>
            </a:r>
          </a:p>
          <a:p>
            <a:pPr lvl="0" algn="l">
              <a:spcAft>
                <a:spcPts val="600"/>
              </a:spcAft>
            </a:pPr>
            <a:r>
              <a:rPr lang="en-US" sz="2359" dirty="0"/>
              <a:t>DE 	Sensor,  (</a:t>
            </a:r>
            <a:r>
              <a:rPr lang="en-US" sz="2359" dirty="0" err="1"/>
              <a:t>Messgrößen</a:t>
            </a:r>
            <a:r>
              <a:rPr lang="en-US" sz="2359" dirty="0"/>
              <a:t>-)</a:t>
            </a:r>
            <a:r>
              <a:rPr lang="en-US" sz="2359" dirty="0" err="1"/>
              <a:t>Aufnehmer</a:t>
            </a:r>
            <a:r>
              <a:rPr lang="en-US" sz="2359" dirty="0"/>
              <a:t>,  (Mess-)</a:t>
            </a:r>
            <a:r>
              <a:rPr lang="en-US" sz="2359" dirty="0" err="1"/>
              <a:t>Fühler</a:t>
            </a:r>
            <a:endParaRPr lang="en-US" sz="2359" dirty="0"/>
          </a:p>
          <a:p>
            <a:pPr lvl="0" algn="l">
              <a:spcAft>
                <a:spcPts val="600"/>
              </a:spcAft>
            </a:pPr>
            <a:r>
              <a:rPr lang="en-US" sz="2359" dirty="0"/>
              <a:t>FR 	</a:t>
            </a:r>
            <a:r>
              <a:rPr lang="en-US" sz="2359" dirty="0" err="1"/>
              <a:t>Capteur</a:t>
            </a:r>
            <a:endParaRPr lang="en-US" sz="2359" dirty="0"/>
          </a:p>
          <a:p>
            <a:pPr lvl="0" algn="l">
              <a:spcAft>
                <a:spcPts val="600"/>
              </a:spcAft>
            </a:pPr>
            <a:r>
              <a:rPr lang="en-US" sz="2359" dirty="0"/>
              <a:t>PL   	</a:t>
            </a:r>
            <a:r>
              <a:rPr lang="en-US" sz="2359" dirty="0" err="1"/>
              <a:t>Czujnik</a:t>
            </a:r>
            <a:endParaRPr lang="en-US" sz="2359" dirty="0"/>
          </a:p>
          <a:p>
            <a:pPr lvl="0" algn="l">
              <a:spcAft>
                <a:spcPts val="600"/>
              </a:spcAft>
            </a:pPr>
            <a:r>
              <a:rPr lang="en-US" sz="2359" dirty="0"/>
              <a:t>HU 	</a:t>
            </a:r>
            <a:r>
              <a:rPr lang="en-US" sz="2359" dirty="0" err="1"/>
              <a:t>Érzékelő</a:t>
            </a:r>
            <a:endParaRPr lang="en-US" sz="2359" dirty="0"/>
          </a:p>
          <a:p>
            <a:pPr lvl="0" algn="l">
              <a:spcAft>
                <a:spcPts val="600"/>
              </a:spcAft>
            </a:pPr>
            <a:r>
              <a:rPr lang="en-US" sz="2359" dirty="0"/>
              <a:t>UA 	</a:t>
            </a:r>
            <a:r>
              <a:rPr lang="en-US" sz="2359" dirty="0" err="1"/>
              <a:t>Давач</a:t>
            </a:r>
            <a:r>
              <a:rPr lang="en-US" sz="2359" dirty="0"/>
              <a:t>    [</a:t>
            </a:r>
            <a:r>
              <a:rPr lang="en-US" sz="2359" dirty="0" err="1"/>
              <a:t>davač</a:t>
            </a:r>
            <a:r>
              <a:rPr lang="en-US" sz="2359" dirty="0"/>
              <a:t>]</a:t>
            </a:r>
          </a:p>
          <a:p>
            <a:pPr lvl="0" algn="l">
              <a:spcAft>
                <a:spcPts val="600"/>
              </a:spcAft>
            </a:pPr>
            <a:r>
              <a:rPr lang="en-US" sz="2359" dirty="0"/>
              <a:t>RU 	</a:t>
            </a:r>
            <a:r>
              <a:rPr lang="en-US" sz="2359" dirty="0" err="1"/>
              <a:t>Датчик</a:t>
            </a:r>
            <a:r>
              <a:rPr lang="en-US" sz="2359" dirty="0"/>
              <a:t>   [</a:t>
            </a:r>
            <a:r>
              <a:rPr lang="en-US" sz="2359" dirty="0" err="1"/>
              <a:t>datčik</a:t>
            </a:r>
            <a:r>
              <a:rPr lang="en-US" sz="2359" dirty="0"/>
              <a:t>]</a:t>
            </a:r>
          </a:p>
          <a:p>
            <a:pPr lvl="0" algn="l">
              <a:spcAft>
                <a:spcPts val="600"/>
              </a:spcAft>
            </a:pPr>
            <a:r>
              <a:rPr lang="en-US" sz="2359" dirty="0"/>
              <a:t>CZ 	</a:t>
            </a:r>
            <a:r>
              <a:rPr lang="en-US" sz="2359" dirty="0" err="1"/>
              <a:t>Senzor</a:t>
            </a:r>
            <a:r>
              <a:rPr lang="en-US" sz="2359" dirty="0"/>
              <a:t>, </a:t>
            </a:r>
            <a:r>
              <a:rPr lang="en-US" sz="2359" u="sng" dirty="0" err="1"/>
              <a:t>čidlo</a:t>
            </a:r>
            <a:r>
              <a:rPr lang="en-US" sz="2359" dirty="0"/>
              <a:t>, </a:t>
            </a:r>
            <a:r>
              <a:rPr lang="en-US" sz="2359" b="1" dirty="0" err="1"/>
              <a:t>snímač</a:t>
            </a:r>
            <a:endParaRPr lang="en-US" sz="2359" b="1" dirty="0"/>
          </a:p>
          <a:p>
            <a:pPr lvl="0" algn="l"/>
            <a:endParaRPr lang="en-US" sz="1200" dirty="0"/>
          </a:p>
          <a:p>
            <a:pPr lvl="0" algn="l"/>
            <a:r>
              <a:rPr lang="en-US" sz="2177" dirty="0" err="1"/>
              <a:t>Zdroj</a:t>
            </a:r>
            <a:r>
              <a:rPr lang="en-US" sz="2177" dirty="0"/>
              <a:t> </a:t>
            </a:r>
            <a:r>
              <a:rPr lang="en-US" sz="2177" dirty="0" err="1"/>
              <a:t>informácií</a:t>
            </a:r>
            <a:r>
              <a:rPr lang="en-US" sz="2177" dirty="0"/>
              <a:t> pre </a:t>
            </a:r>
            <a:r>
              <a:rPr lang="en-US" sz="2177" dirty="0" err="1"/>
              <a:t>riadiaci</a:t>
            </a:r>
            <a:r>
              <a:rPr lang="en-US" sz="2177" dirty="0"/>
              <a:t> </a:t>
            </a:r>
            <a:r>
              <a:rPr lang="en-US" sz="2177" dirty="0" err="1"/>
              <a:t>systém</a:t>
            </a:r>
            <a:r>
              <a:rPr lang="en-US" sz="2177" dirty="0"/>
              <a:t> (</a:t>
            </a:r>
            <a:r>
              <a:rPr lang="en-US" sz="2177" dirty="0" err="1"/>
              <a:t>napr</a:t>
            </a:r>
            <a:r>
              <a:rPr lang="en-US" sz="2177" dirty="0"/>
              <a:t>. </a:t>
            </a:r>
            <a:r>
              <a:rPr lang="en-US" sz="2177" dirty="0" err="1"/>
              <a:t>mozog</a:t>
            </a:r>
            <a:r>
              <a:rPr lang="en-US" sz="2177" dirty="0"/>
              <a:t>)</a:t>
            </a:r>
            <a:br>
              <a:rPr lang="en-US" sz="2177" dirty="0"/>
            </a:br>
            <a:r>
              <a:rPr lang="en-US" sz="2177" dirty="0"/>
              <a:t>v </a:t>
            </a:r>
            <a:r>
              <a:rPr lang="en-US" sz="2177" dirty="0" err="1"/>
              <a:t>užšom</a:t>
            </a:r>
            <a:r>
              <a:rPr lang="en-US" sz="2177" dirty="0"/>
              <a:t> </a:t>
            </a:r>
            <a:r>
              <a:rPr lang="en-US" sz="2177" dirty="0" err="1"/>
              <a:t>slova</a:t>
            </a:r>
            <a:r>
              <a:rPr lang="en-US" sz="2177" dirty="0"/>
              <a:t> </a:t>
            </a:r>
            <a:r>
              <a:rPr lang="en-US" sz="2177" dirty="0" err="1"/>
              <a:t>zmysle</a:t>
            </a:r>
            <a:r>
              <a:rPr lang="en-US" sz="2177" dirty="0"/>
              <a:t>  - </a:t>
            </a:r>
            <a:r>
              <a:rPr lang="en-US" sz="2177" dirty="0" err="1"/>
              <a:t>technické</a:t>
            </a:r>
            <a:r>
              <a:rPr lang="en-US" sz="2177" dirty="0"/>
              <a:t> </a:t>
            </a:r>
            <a:r>
              <a:rPr lang="en-US" sz="2177" dirty="0" err="1"/>
              <a:t>zariadenie</a:t>
            </a:r>
            <a:r>
              <a:rPr lang="en-US" sz="2177" dirty="0"/>
              <a:t> (</a:t>
            </a:r>
            <a:r>
              <a:rPr lang="en-US" sz="2177" dirty="0" err="1"/>
              <a:t>prvok</a:t>
            </a:r>
            <a:r>
              <a:rPr lang="en-US" sz="2177" dirty="0"/>
              <a:t>), </a:t>
            </a:r>
            <a:r>
              <a:rPr lang="en-US" sz="2177" dirty="0" err="1"/>
              <a:t>ktoré</a:t>
            </a:r>
            <a:r>
              <a:rPr lang="en-US" sz="2177" dirty="0"/>
              <a:t> </a:t>
            </a:r>
            <a:r>
              <a:rPr lang="en-US" sz="2177" dirty="0" err="1"/>
              <a:t>meria</a:t>
            </a:r>
            <a:r>
              <a:rPr lang="en-US" sz="2177" dirty="0"/>
              <a:t> </a:t>
            </a:r>
            <a:r>
              <a:rPr lang="en-US" sz="2177" dirty="0" err="1"/>
              <a:t>určitú</a:t>
            </a:r>
            <a:r>
              <a:rPr lang="en-US" sz="2177" dirty="0"/>
              <a:t> </a:t>
            </a:r>
            <a:r>
              <a:rPr lang="en-US" sz="2177" dirty="0" err="1"/>
              <a:t>fyzikálnu</a:t>
            </a:r>
            <a:r>
              <a:rPr lang="en-US" sz="2177" dirty="0"/>
              <a:t> </a:t>
            </a:r>
            <a:r>
              <a:rPr lang="en-US" sz="2177" dirty="0" err="1"/>
              <a:t>alebo</a:t>
            </a:r>
            <a:r>
              <a:rPr lang="en-US" sz="2177" dirty="0"/>
              <a:t> </a:t>
            </a:r>
            <a:r>
              <a:rPr lang="en-US" sz="2177" dirty="0" err="1"/>
              <a:t>technickú</a:t>
            </a:r>
            <a:r>
              <a:rPr lang="en-US" sz="2177" dirty="0"/>
              <a:t> </a:t>
            </a:r>
            <a:r>
              <a:rPr lang="en-US" sz="2177" dirty="0" err="1"/>
              <a:t>veličinu</a:t>
            </a:r>
            <a:r>
              <a:rPr lang="en-US" sz="2177" dirty="0"/>
              <a:t> a </a:t>
            </a:r>
            <a:r>
              <a:rPr lang="en-US" sz="2177" dirty="0" err="1"/>
              <a:t>prevádza</a:t>
            </a:r>
            <a:r>
              <a:rPr lang="en-US" sz="2177" dirty="0"/>
              <a:t> </a:t>
            </a:r>
            <a:r>
              <a:rPr lang="en-US" sz="2177" dirty="0" err="1"/>
              <a:t>ju</a:t>
            </a:r>
            <a:r>
              <a:rPr lang="en-US" sz="2177" dirty="0"/>
              <a:t> </a:t>
            </a:r>
            <a:r>
              <a:rPr lang="en-US" sz="2177" dirty="0" err="1"/>
              <a:t>na</a:t>
            </a:r>
            <a:r>
              <a:rPr lang="en-US" sz="2177" dirty="0"/>
              <a:t> </a:t>
            </a:r>
            <a:r>
              <a:rPr lang="en-US" sz="2177" dirty="0" err="1"/>
              <a:t>signál</a:t>
            </a:r>
            <a:r>
              <a:rPr lang="en-US" sz="2177" dirty="0"/>
              <a:t>, </a:t>
            </a:r>
            <a:r>
              <a:rPr lang="en-US" sz="2177" dirty="0" err="1"/>
              <a:t>ktorý</a:t>
            </a:r>
            <a:r>
              <a:rPr lang="en-US" sz="2177" dirty="0"/>
              <a:t> je </a:t>
            </a:r>
            <a:r>
              <a:rPr lang="en-US" sz="2177" dirty="0" err="1"/>
              <a:t>možné</a:t>
            </a:r>
            <a:r>
              <a:rPr lang="en-US" sz="2177" dirty="0"/>
              <a:t> </a:t>
            </a:r>
            <a:r>
              <a:rPr lang="en-US" sz="2177" dirty="0" err="1"/>
              <a:t>prenášať</a:t>
            </a:r>
            <a:r>
              <a:rPr lang="en-US" sz="2177" dirty="0"/>
              <a:t> a </a:t>
            </a:r>
            <a:r>
              <a:rPr lang="en-US" sz="2177" dirty="0" err="1"/>
              <a:t>ďalej</a:t>
            </a:r>
            <a:r>
              <a:rPr lang="en-US" sz="2177" dirty="0"/>
              <a:t> </a:t>
            </a:r>
            <a:r>
              <a:rPr lang="en-US" sz="2177" dirty="0" err="1"/>
              <a:t>spracovávať</a:t>
            </a:r>
            <a:r>
              <a:rPr lang="en-US" sz="2177" dirty="0"/>
              <a:t> v </a:t>
            </a:r>
            <a:r>
              <a:rPr lang="en-US" sz="2177" dirty="0" err="1"/>
              <a:t>meracích</a:t>
            </a:r>
            <a:r>
              <a:rPr lang="en-US" sz="2177" dirty="0"/>
              <a:t> a </a:t>
            </a:r>
            <a:r>
              <a:rPr lang="en-US" sz="2177" dirty="0" err="1"/>
              <a:t>riadiacich</a:t>
            </a:r>
            <a:r>
              <a:rPr lang="en-US" sz="2177" dirty="0"/>
              <a:t> </a:t>
            </a:r>
            <a:r>
              <a:rPr lang="en-US" sz="2177" dirty="0" err="1"/>
              <a:t>systémoch</a:t>
            </a:r>
            <a:r>
              <a:rPr lang="en-US" sz="2177" dirty="0"/>
              <a:t>. </a:t>
            </a:r>
            <a:r>
              <a:rPr lang="en-US" sz="2177" dirty="0" err="1"/>
              <a:t>Najčastejšie</a:t>
            </a:r>
            <a:r>
              <a:rPr lang="en-US" sz="2177" dirty="0"/>
              <a:t> ide o </a:t>
            </a:r>
            <a:r>
              <a:rPr lang="en-US" sz="2177" dirty="0" err="1"/>
              <a:t>elektrický</a:t>
            </a:r>
            <a:r>
              <a:rPr lang="en-US" sz="2177" dirty="0"/>
              <a:t> </a:t>
            </a:r>
            <a:r>
              <a:rPr lang="en-US" sz="2177" dirty="0" err="1"/>
              <a:t>signál</a:t>
            </a:r>
            <a:r>
              <a:rPr lang="en-US" sz="2177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853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93138" y="-99392"/>
            <a:ext cx="2332800" cy="23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264147" y="108754"/>
            <a:ext cx="9947014" cy="1360881"/>
          </a:xfrm>
        </p:spPr>
        <p:txBody>
          <a:bodyPr anchor="ctr"/>
          <a:lstStyle/>
          <a:p>
            <a:pPr lvl="0" algn="l"/>
            <a:r>
              <a:rPr lang="en-US" sz="3629" b="1" dirty="0" err="1">
                <a:solidFill>
                  <a:srgbClr val="FF6600"/>
                </a:solidFill>
              </a:rPr>
              <a:t>Inteligentný</a:t>
            </a:r>
            <a:r>
              <a:rPr lang="en-US" sz="3629" b="1" dirty="0">
                <a:solidFill>
                  <a:srgbClr val="FF6600"/>
                </a:solidFill>
              </a:rPr>
              <a:t> </a:t>
            </a:r>
            <a:r>
              <a:rPr lang="en-US" sz="3629" b="1" dirty="0" err="1">
                <a:solidFill>
                  <a:srgbClr val="FF6600"/>
                </a:solidFill>
              </a:rPr>
              <a:t>senzor</a:t>
            </a:r>
            <a:endParaRPr lang="en-US" sz="3629" b="1" dirty="0">
              <a:solidFill>
                <a:srgbClr val="FF6600"/>
              </a:solidFill>
            </a:endParaRPr>
          </a:p>
          <a:p>
            <a:pPr lvl="0" algn="l"/>
            <a:endParaRPr lang="en-US" sz="2359" dirty="0"/>
          </a:p>
          <a:p>
            <a:pPr lvl="0" algn="l"/>
            <a:endParaRPr lang="en-US" sz="2177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2218" y="1741681"/>
            <a:ext cx="8167750" cy="4711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951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408163" y="108753"/>
            <a:ext cx="9802998" cy="1197589"/>
          </a:xfrm>
        </p:spPr>
        <p:txBody>
          <a:bodyPr anchor="ctr"/>
          <a:lstStyle/>
          <a:p>
            <a:pPr lvl="0" algn="l"/>
            <a:r>
              <a:rPr lang="en-US" sz="4355" b="1" dirty="0" err="1"/>
              <a:t>Aktuátor</a:t>
            </a:r>
            <a:r>
              <a:rPr lang="en-US" sz="4355" b="1" dirty="0"/>
              <a:t> </a:t>
            </a:r>
            <a:r>
              <a:rPr lang="en-US" sz="2359" b="1" dirty="0" err="1"/>
              <a:t>akčný</a:t>
            </a:r>
            <a:r>
              <a:rPr lang="en-US" sz="2359" b="1" dirty="0"/>
              <a:t> </a:t>
            </a:r>
            <a:r>
              <a:rPr lang="en-US" sz="2359" b="1" dirty="0" err="1"/>
              <a:t>člen</a:t>
            </a:r>
            <a:endParaRPr lang="en-US" sz="2359" b="1" dirty="0"/>
          </a:p>
          <a:p>
            <a:pPr lvl="0" algn="l"/>
            <a:endParaRPr lang="en-US" sz="2177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8202" y="1772816"/>
            <a:ext cx="10318547" cy="470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355108" y="0"/>
            <a:ext cx="3520216" cy="2641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319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552178" y="335909"/>
            <a:ext cx="10729191" cy="6186181"/>
          </a:xfrm>
        </p:spPr>
        <p:txBody>
          <a:bodyPr anchor="ctr"/>
          <a:lstStyle/>
          <a:p>
            <a:pPr lvl="0" algn="l"/>
            <a:r>
              <a:rPr lang="en-US" sz="4000" b="1" dirty="0" err="1"/>
              <a:t>Aktuátor</a:t>
            </a:r>
            <a:r>
              <a:rPr lang="en-US" sz="4000" b="1" dirty="0"/>
              <a:t> </a:t>
            </a:r>
            <a:r>
              <a:rPr lang="en-US" sz="2000" b="1" dirty="0" err="1"/>
              <a:t>akčný</a:t>
            </a:r>
            <a:r>
              <a:rPr lang="en-US" sz="2000" b="1" dirty="0"/>
              <a:t> </a:t>
            </a:r>
            <a:r>
              <a:rPr lang="en-US" sz="2000" b="1" dirty="0" err="1"/>
              <a:t>člen</a:t>
            </a:r>
            <a:endParaRPr lang="en-US" sz="2000" b="1" dirty="0"/>
          </a:p>
          <a:p>
            <a:pPr lvl="0" algn="l"/>
            <a:endParaRPr lang="en-US" sz="9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LAT    </a:t>
            </a:r>
            <a:r>
              <a:rPr lang="en-US" sz="2000" i="1" dirty="0"/>
              <a:t>actus</a:t>
            </a:r>
            <a:r>
              <a:rPr lang="en-US" sz="2000" dirty="0"/>
              <a:t> – </a:t>
            </a:r>
            <a:r>
              <a:rPr lang="en-US" sz="2000" dirty="0" err="1"/>
              <a:t>hnanie</a:t>
            </a:r>
            <a:r>
              <a:rPr lang="en-US" sz="2000" dirty="0"/>
              <a:t>, </a:t>
            </a:r>
            <a:r>
              <a:rPr lang="en-US" sz="2000" dirty="0" err="1"/>
              <a:t>poháňanie</a:t>
            </a:r>
            <a:r>
              <a:rPr lang="en-US" sz="2000" dirty="0"/>
              <a:t>, </a:t>
            </a:r>
            <a:r>
              <a:rPr lang="en-US" sz="2000" dirty="0" err="1"/>
              <a:t>pohyb</a:t>
            </a:r>
            <a:r>
              <a:rPr lang="en-US" sz="2000" dirty="0"/>
              <a:t>, </a:t>
            </a:r>
            <a:r>
              <a:rPr lang="en-US" sz="2000" dirty="0" err="1"/>
              <a:t>činnosť</a:t>
            </a:r>
            <a:endParaRPr lang="en-US" sz="2000" dirty="0"/>
          </a:p>
          <a:p>
            <a:pPr lvl="0" algn="l">
              <a:spcAft>
                <a:spcPts val="600"/>
              </a:spcAft>
            </a:pPr>
            <a:endParaRPr lang="en-US" sz="5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GB 	Actuator	</a:t>
            </a:r>
          </a:p>
          <a:p>
            <a:pPr lvl="0" algn="l">
              <a:spcAft>
                <a:spcPts val="600"/>
              </a:spcAft>
            </a:pPr>
            <a:r>
              <a:rPr lang="en-US" sz="2000" dirty="0"/>
              <a:t>DE 	Aktor, </a:t>
            </a:r>
            <a:r>
              <a:rPr lang="en-US" sz="2000" dirty="0" err="1"/>
              <a:t>Antriebselement</a:t>
            </a:r>
            <a:endParaRPr lang="en-US" sz="20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FR 	</a:t>
            </a:r>
            <a:r>
              <a:rPr lang="en-US" sz="2000" dirty="0" err="1"/>
              <a:t>Actionneur</a:t>
            </a:r>
            <a:endParaRPr lang="en-US" sz="20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PL 	</a:t>
            </a:r>
            <a:r>
              <a:rPr lang="en-US" sz="2000" dirty="0" err="1"/>
              <a:t>Urządzenie</a:t>
            </a:r>
            <a:r>
              <a:rPr lang="en-US" sz="2000" dirty="0"/>
              <a:t> </a:t>
            </a:r>
            <a:r>
              <a:rPr lang="en-US" sz="2000" dirty="0" err="1"/>
              <a:t>wykonawcze</a:t>
            </a:r>
            <a:endParaRPr lang="en-US" sz="20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HU 	</a:t>
            </a:r>
            <a:r>
              <a:rPr lang="en-US" sz="2000" dirty="0" err="1"/>
              <a:t>Működtető</a:t>
            </a:r>
            <a:endParaRPr lang="en-US" sz="2000" dirty="0"/>
          </a:p>
          <a:p>
            <a:pPr lvl="0" algn="l">
              <a:spcAft>
                <a:spcPts val="600"/>
              </a:spcAft>
            </a:pPr>
            <a:r>
              <a:rPr lang="en-US" sz="2000" dirty="0"/>
              <a:t>RU 	</a:t>
            </a:r>
            <a:r>
              <a:rPr lang="en-US" sz="2000" dirty="0" err="1"/>
              <a:t>Исполнительное</a:t>
            </a:r>
            <a:r>
              <a:rPr lang="en-US" sz="2000" dirty="0"/>
              <a:t> </a:t>
            </a:r>
            <a:r>
              <a:rPr lang="en-US" sz="2000" dirty="0" err="1"/>
              <a:t>устройство</a:t>
            </a:r>
            <a:r>
              <a:rPr lang="en-US" sz="2000" dirty="0"/>
              <a:t>   [</a:t>
            </a:r>
            <a:r>
              <a:rPr lang="en-US" sz="2000" dirty="0" err="1"/>
              <a:t>ispolniteľnoje</a:t>
            </a:r>
            <a:r>
              <a:rPr lang="en-US" sz="2000" dirty="0"/>
              <a:t> </a:t>
            </a:r>
            <a:r>
              <a:rPr lang="en-US" sz="2000" dirty="0" err="1"/>
              <a:t>ustrojstvo</a:t>
            </a:r>
            <a:r>
              <a:rPr lang="en-US" sz="2000" dirty="0"/>
              <a:t>]</a:t>
            </a:r>
          </a:p>
          <a:p>
            <a:pPr lvl="0" algn="l">
              <a:spcAft>
                <a:spcPts val="600"/>
              </a:spcAft>
            </a:pPr>
            <a:r>
              <a:rPr lang="en-US" sz="2000" dirty="0"/>
              <a:t>CZ 	</a:t>
            </a:r>
            <a:r>
              <a:rPr lang="en-US" sz="2000" dirty="0" err="1"/>
              <a:t>Akční</a:t>
            </a:r>
            <a:r>
              <a:rPr lang="en-US" sz="2000" dirty="0"/>
              <a:t> </a:t>
            </a:r>
            <a:r>
              <a:rPr lang="en-US" sz="2000" dirty="0" err="1"/>
              <a:t>člen</a:t>
            </a:r>
            <a:r>
              <a:rPr lang="en-US" sz="2000" dirty="0"/>
              <a:t>, </a:t>
            </a:r>
            <a:r>
              <a:rPr lang="en-US" sz="2000" dirty="0" err="1"/>
              <a:t>aktuátor</a:t>
            </a:r>
            <a:endParaRPr lang="en-US" sz="2000" dirty="0"/>
          </a:p>
          <a:p>
            <a:pPr lvl="0" algn="l"/>
            <a:endParaRPr lang="en-US" sz="1600" dirty="0"/>
          </a:p>
          <a:p>
            <a:pPr lvl="0" algn="l"/>
            <a:r>
              <a:rPr lang="en-US" sz="2000" dirty="0"/>
              <a:t>Je to </a:t>
            </a:r>
            <a:r>
              <a:rPr lang="en-US" sz="2000" dirty="0" err="1"/>
              <a:t>časť</a:t>
            </a:r>
            <a:r>
              <a:rPr lang="en-US" sz="2000" dirty="0"/>
              <a:t> (</a:t>
            </a:r>
            <a:r>
              <a:rPr lang="en-US" sz="2000" dirty="0" err="1"/>
              <a:t>mechatronického</a:t>
            </a:r>
            <a:r>
              <a:rPr lang="en-US" sz="2000" dirty="0"/>
              <a:t>) </a:t>
            </a:r>
            <a:r>
              <a:rPr lang="en-US" sz="2000" dirty="0" err="1"/>
              <a:t>systému</a:t>
            </a:r>
            <a:r>
              <a:rPr lang="en-US" sz="2000" dirty="0"/>
              <a:t>, </a:t>
            </a:r>
            <a:r>
              <a:rPr lang="en-US" sz="2000" dirty="0" err="1"/>
              <a:t>ktorá</a:t>
            </a:r>
            <a:r>
              <a:rPr lang="en-US" sz="2000" dirty="0"/>
              <a:t> </a:t>
            </a:r>
            <a:r>
              <a:rPr lang="en-US" sz="2000" dirty="0" err="1"/>
              <a:t>premieňa</a:t>
            </a:r>
            <a:r>
              <a:rPr lang="en-US" sz="2000" dirty="0"/>
              <a:t> </a:t>
            </a:r>
            <a:r>
              <a:rPr lang="en-US" sz="2000" dirty="0" err="1"/>
              <a:t>informačnú</a:t>
            </a:r>
            <a:r>
              <a:rPr lang="en-US" sz="2000" dirty="0"/>
              <a:t> </a:t>
            </a:r>
            <a:r>
              <a:rPr lang="en-US" sz="2000" dirty="0" err="1"/>
              <a:t>časť</a:t>
            </a:r>
            <a:r>
              <a:rPr lang="en-US" sz="2000" dirty="0"/>
              <a:t> </a:t>
            </a:r>
            <a:r>
              <a:rPr lang="en-US" sz="2000" dirty="0" err="1"/>
              <a:t>procesu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technickú</a:t>
            </a:r>
            <a:r>
              <a:rPr lang="en-US" sz="2000" dirty="0"/>
              <a:t> - </a:t>
            </a:r>
            <a:r>
              <a:rPr lang="en-US" sz="2000" dirty="0" err="1"/>
              <a:t>napr</a:t>
            </a:r>
            <a:r>
              <a:rPr lang="en-US" sz="2000" dirty="0"/>
              <a:t>. </a:t>
            </a:r>
            <a:r>
              <a:rPr lang="en-US" sz="2000" dirty="0" err="1"/>
              <a:t>príkaz</a:t>
            </a:r>
            <a:r>
              <a:rPr lang="en-US" sz="2000" dirty="0"/>
              <a:t> o </a:t>
            </a:r>
            <a:r>
              <a:rPr lang="en-US" sz="2000" dirty="0" err="1"/>
              <a:t>zmene</a:t>
            </a:r>
            <a:r>
              <a:rPr lang="en-US" sz="2000" dirty="0"/>
              <a:t> </a:t>
            </a:r>
            <a:r>
              <a:rPr lang="en-US" sz="2000" dirty="0" err="1"/>
              <a:t>polohy</a:t>
            </a:r>
            <a:r>
              <a:rPr lang="en-US" sz="2000" dirty="0"/>
              <a:t> </a:t>
            </a:r>
            <a:r>
              <a:rPr lang="en-US" sz="2000" dirty="0" err="1"/>
              <a:t>prevedie</a:t>
            </a:r>
            <a:r>
              <a:rPr lang="en-US" sz="2000" dirty="0"/>
              <a:t> </a:t>
            </a:r>
            <a:r>
              <a:rPr lang="en-US" sz="2000" dirty="0" err="1"/>
              <a:t>aktuátor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mechanickú</a:t>
            </a:r>
            <a:r>
              <a:rPr lang="en-US" sz="2000" dirty="0"/>
              <a:t> </a:t>
            </a:r>
            <a:r>
              <a:rPr lang="en-US" sz="2000" dirty="0" err="1"/>
              <a:t>energiu</a:t>
            </a:r>
            <a:r>
              <a:rPr lang="en-US" sz="2000" dirty="0"/>
              <a:t>, </a:t>
            </a:r>
            <a:r>
              <a:rPr lang="en-US" sz="2000" dirty="0" err="1"/>
              <a:t>ktorou</a:t>
            </a:r>
            <a:r>
              <a:rPr lang="en-US" sz="2000" dirty="0"/>
              <a:t> </a:t>
            </a:r>
            <a:r>
              <a:rPr lang="en-US" sz="2000" dirty="0" err="1"/>
              <a:t>zariadenie</a:t>
            </a:r>
            <a:r>
              <a:rPr lang="en-US" sz="2000" dirty="0"/>
              <a:t> </a:t>
            </a:r>
            <a:r>
              <a:rPr lang="en-US" sz="2000" dirty="0" err="1"/>
              <a:t>vychýli</a:t>
            </a:r>
            <a:r>
              <a:rPr lang="en-US" sz="2000" dirty="0"/>
              <a:t> </a:t>
            </a:r>
            <a:r>
              <a:rPr lang="en-US" sz="2000" dirty="0" err="1"/>
              <a:t>požadovaným</a:t>
            </a:r>
            <a:r>
              <a:rPr lang="en-US" sz="2000" dirty="0"/>
              <a:t> </a:t>
            </a:r>
            <a:r>
              <a:rPr lang="en-US" sz="2000" dirty="0" err="1"/>
              <a:t>smerom</a:t>
            </a:r>
            <a:r>
              <a:rPr lang="en-US" sz="2000" dirty="0"/>
              <a:t>.</a:t>
            </a:r>
          </a:p>
          <a:p>
            <a:pPr lvl="0" algn="l"/>
            <a:r>
              <a:rPr lang="en-US" sz="2000" dirty="0"/>
              <a:t>Je </a:t>
            </a:r>
            <a:r>
              <a:rPr lang="en-US" sz="2000" dirty="0" err="1"/>
              <a:t>vlastne</a:t>
            </a:r>
            <a:r>
              <a:rPr lang="en-US" sz="2000" dirty="0"/>
              <a:t> </a:t>
            </a:r>
            <a:r>
              <a:rPr lang="en-US" sz="2000" dirty="0" err="1"/>
              <a:t>opakom</a:t>
            </a:r>
            <a:r>
              <a:rPr lang="en-US" sz="2000" dirty="0"/>
              <a:t> </a:t>
            </a:r>
            <a:r>
              <a:rPr lang="en-US" sz="2000" dirty="0" err="1"/>
              <a:t>senzora</a:t>
            </a:r>
            <a:r>
              <a:rPr lang="en-US" sz="2000" dirty="0"/>
              <a:t> (</a:t>
            </a:r>
            <a:r>
              <a:rPr lang="en-US" sz="2000" dirty="0" err="1"/>
              <a:t>snímača</a:t>
            </a:r>
            <a:r>
              <a:rPr lang="en-US" sz="2000" dirty="0"/>
              <a:t>), </a:t>
            </a:r>
            <a:r>
              <a:rPr lang="en-US" sz="2000" dirty="0" err="1"/>
              <a:t>ktorý</a:t>
            </a:r>
            <a:r>
              <a:rPr lang="en-US" sz="2000" dirty="0"/>
              <a:t> </a:t>
            </a:r>
            <a:r>
              <a:rPr lang="en-US" sz="2000" dirty="0" err="1"/>
              <a:t>premieňa</a:t>
            </a:r>
            <a:r>
              <a:rPr lang="en-US" sz="2000" dirty="0"/>
              <a:t> </a:t>
            </a:r>
            <a:r>
              <a:rPr lang="en-US" sz="2000" dirty="0" err="1"/>
              <a:t>skutočnú</a:t>
            </a:r>
            <a:r>
              <a:rPr lang="en-US" sz="2000" dirty="0"/>
              <a:t> </a:t>
            </a:r>
            <a:r>
              <a:rPr lang="en-US" sz="2000" dirty="0" err="1"/>
              <a:t>fyzikálnu</a:t>
            </a:r>
            <a:r>
              <a:rPr lang="en-US" sz="2000" dirty="0"/>
              <a:t> </a:t>
            </a:r>
            <a:r>
              <a:rPr lang="en-US" sz="2000" dirty="0" err="1"/>
              <a:t>veličinu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informáciu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273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480170" y="-54539"/>
            <a:ext cx="9600357" cy="1360881"/>
          </a:xfrm>
        </p:spPr>
        <p:txBody>
          <a:bodyPr anchor="ctr"/>
          <a:lstStyle/>
          <a:p>
            <a:pPr lvl="0" algn="l"/>
            <a:r>
              <a:rPr lang="en-US" sz="3629" b="1" dirty="0" err="1">
                <a:solidFill>
                  <a:srgbClr val="FF6600"/>
                </a:solidFill>
              </a:rPr>
              <a:t>Inteligentný</a:t>
            </a:r>
            <a:r>
              <a:rPr lang="en-US" sz="3629" b="1" dirty="0">
                <a:solidFill>
                  <a:srgbClr val="FF6600"/>
                </a:solidFill>
              </a:rPr>
              <a:t> </a:t>
            </a:r>
            <a:r>
              <a:rPr lang="en-US" sz="3629" b="1" dirty="0" err="1">
                <a:solidFill>
                  <a:srgbClr val="FF6600"/>
                </a:solidFill>
              </a:rPr>
              <a:t>aktuátor</a:t>
            </a:r>
            <a:endParaRPr lang="en-US" sz="3629" b="1" dirty="0">
              <a:solidFill>
                <a:srgbClr val="FF6600"/>
              </a:solidFill>
            </a:endParaRPr>
          </a:p>
          <a:p>
            <a:pPr lvl="0" algn="l"/>
            <a:endParaRPr lang="en-US" sz="2177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04306" y="836712"/>
            <a:ext cx="8784976" cy="5845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148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120130" y="-54539"/>
            <a:ext cx="9960397" cy="1360881"/>
          </a:xfrm>
        </p:spPr>
        <p:txBody>
          <a:bodyPr anchor="ctr"/>
          <a:lstStyle/>
          <a:p>
            <a:pPr lvl="0" algn="l"/>
            <a:r>
              <a:rPr lang="en-US" sz="3266" b="1" dirty="0">
                <a:solidFill>
                  <a:srgbClr val="FF6600"/>
                </a:solidFill>
              </a:rPr>
              <a:t>MEMS – </a:t>
            </a:r>
            <a:r>
              <a:rPr lang="en-US" sz="3266" b="1" dirty="0" err="1">
                <a:solidFill>
                  <a:srgbClr val="FF6600"/>
                </a:solidFill>
              </a:rPr>
              <a:t>inteligentný</a:t>
            </a:r>
            <a:r>
              <a:rPr lang="en-US" sz="3266" b="1" dirty="0">
                <a:solidFill>
                  <a:srgbClr val="FF6600"/>
                </a:solidFill>
              </a:rPr>
              <a:t> </a:t>
            </a:r>
            <a:r>
              <a:rPr lang="en-US" sz="3266" b="1" dirty="0" err="1">
                <a:solidFill>
                  <a:srgbClr val="FF6600"/>
                </a:solidFill>
              </a:rPr>
              <a:t>senzor</a:t>
            </a:r>
            <a:r>
              <a:rPr lang="en-US" sz="3266" b="1" dirty="0">
                <a:solidFill>
                  <a:srgbClr val="FF6600"/>
                </a:solidFill>
              </a:rPr>
              <a:t> a </a:t>
            </a:r>
            <a:r>
              <a:rPr lang="en-US" sz="3266" b="1" dirty="0" err="1">
                <a:solidFill>
                  <a:srgbClr val="FF6600"/>
                </a:solidFill>
              </a:rPr>
              <a:t>aktuátor</a:t>
            </a:r>
            <a:endParaRPr lang="en-US" sz="3266" b="1" dirty="0">
              <a:solidFill>
                <a:srgbClr val="FF6600"/>
              </a:solidFill>
            </a:endParaRPr>
          </a:p>
          <a:p>
            <a:pPr lvl="0" algn="l"/>
            <a:endParaRPr lang="en-US" sz="2177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13472" y="979757"/>
            <a:ext cx="2764873" cy="276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24708" y="4005064"/>
            <a:ext cx="2453637" cy="216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13061" y="887375"/>
            <a:ext cx="2678327" cy="238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81670" y="3585899"/>
            <a:ext cx="5141108" cy="325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835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86389" y="163293"/>
            <a:ext cx="3888000" cy="317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50900" y="246246"/>
            <a:ext cx="3870691" cy="2203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10413" y="1632928"/>
            <a:ext cx="2286098" cy="195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687607" y="4082319"/>
            <a:ext cx="4492836" cy="253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749682" y="3919026"/>
            <a:ext cx="3473236" cy="2441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523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4146" y="94481"/>
            <a:ext cx="11665296" cy="6669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600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o photo description available.">
            <a:extLst>
              <a:ext uri="{FF2B5EF4-FFF2-40B4-BE49-F238E27FC236}">
                <a16:creationId xmlns:a16="http://schemas.microsoft.com/office/drawing/2014/main" id="{7021F08D-5D4F-35F4-7BBE-6B8FF493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963" y="-3313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 descr="Obrázok, na ktorom je koleso, vozidlo, pozemné vozidlo, text&#10;&#10;Obsah vygenerovaný pomocou AI môže byť nesprávny.">
            <a:extLst>
              <a:ext uri="{FF2B5EF4-FFF2-40B4-BE49-F238E27FC236}">
                <a16:creationId xmlns:a16="http://schemas.microsoft.com/office/drawing/2014/main" id="{34BC16C9-09DF-019E-5297-B40A75749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258" y="1778281"/>
            <a:ext cx="9361040" cy="51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7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08162" y="260648"/>
            <a:ext cx="2598788" cy="72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400" b="1" dirty="0">
                <a:solidFill>
                  <a:srgbClr val="FF6600"/>
                </a:solidFill>
              </a:rPr>
              <a:t>Č</a:t>
            </a:r>
            <a:r>
              <a:rPr lang="sk-SK" sz="4400" b="1" dirty="0">
                <a:solidFill>
                  <a:srgbClr val="000000"/>
                </a:solidFill>
              </a:rPr>
              <a:t>o je to?</a:t>
            </a:r>
            <a:endParaRPr lang="en-US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5F0F17E-7307-3444-894A-AF6EF767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4" y="0"/>
            <a:ext cx="1273123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81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9213" y="157163"/>
            <a:ext cx="1106170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006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4" name="Obdĺžnik 3"/>
          <p:cNvSpPr/>
          <p:nvPr/>
        </p:nvSpPr>
        <p:spPr>
          <a:xfrm>
            <a:off x="946219" y="3715113"/>
            <a:ext cx="254428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Bing Create (DALL.E-3</a:t>
            </a:r>
          </a:p>
        </p:txBody>
      </p:sp>
      <p:sp>
        <p:nvSpPr>
          <p:cNvPr id="6" name="Obdĺžnik 5"/>
          <p:cNvSpPr/>
          <p:nvPr/>
        </p:nvSpPr>
        <p:spPr>
          <a:xfrm>
            <a:off x="552178" y="157163"/>
            <a:ext cx="11305256" cy="34996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92D050"/>
                </a:solidFill>
                <a:latin typeface="Consolas" panose="020B0609020204030204" pitchFamily="49" charset="0"/>
              </a:rPr>
              <a:t> MEMS Intelligent Sensors and Actuators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6280181" y="3657434"/>
            <a:ext cx="1518364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gencraft.com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314" y="729877"/>
            <a:ext cx="8457143" cy="5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4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-239910" y="251964"/>
            <a:ext cx="8630855" cy="436604"/>
          </a:xfrm>
        </p:spPr>
        <p:txBody>
          <a:bodyPr vert="horz" wrap="square" lIns="81646" tIns="42456" rIns="81646" bIns="42456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k-SK" sz="2268" dirty="0">
                <a:solidFill>
                  <a:srgbClr val="3333CC"/>
                </a:solidFill>
                <a:cs typeface="Times New Roman" pitchFamily="18"/>
              </a:rPr>
              <a:t>Schémy zapojenia potenciometrických snímačov polohy</a:t>
            </a:r>
          </a:p>
        </p:txBody>
      </p:sp>
      <p:sp>
        <p:nvSpPr>
          <p:cNvPr id="3" name="Voľný tvar 2"/>
          <p:cNvSpPr/>
          <p:nvPr/>
        </p:nvSpPr>
        <p:spPr>
          <a:xfrm>
            <a:off x="4839440" y="3401010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" name="potzapa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28770" y="828220"/>
            <a:ext cx="4180225" cy="24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oľný tvar 4"/>
          <p:cNvSpPr/>
          <p:nvPr/>
        </p:nvSpPr>
        <p:spPr>
          <a:xfrm>
            <a:off x="4830949" y="3439873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potzapb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00850" y="863228"/>
            <a:ext cx="4444763" cy="23078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Voľný tvar 6"/>
          <p:cNvSpPr/>
          <p:nvPr/>
        </p:nvSpPr>
        <p:spPr>
          <a:xfrm>
            <a:off x="2674832" y="3249814"/>
            <a:ext cx="1036909" cy="380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 dirty="0">
                <a:latin typeface="Times New Roman" pitchFamily="18"/>
                <a:ea typeface="Times New Roman" pitchFamily="18"/>
                <a:cs typeface="Times New Roman" pitchFamily="18"/>
              </a:rPr>
              <a:t>p</a:t>
            </a:r>
            <a:r>
              <a:rPr lang="sk-SK" sz="1996" dirty="0">
                <a:latin typeface="Times New Roman" pitchFamily="18"/>
                <a:ea typeface="Microsoft YaHei" pitchFamily="2"/>
                <a:cs typeface="Mangal" pitchFamily="2"/>
              </a:rPr>
              <a:t>o</a:t>
            </a:r>
            <a:r>
              <a:rPr lang="sk-SK" sz="1996" dirty="0">
                <a:latin typeface="Times New Roman" pitchFamily="18"/>
                <a:ea typeface="Times New Roman" pitchFamily="18"/>
                <a:cs typeface="Times New Roman" pitchFamily="18"/>
              </a:rPr>
              <a:t>sunu</a:t>
            </a:r>
          </a:p>
        </p:txBody>
      </p:sp>
      <p:sp>
        <p:nvSpPr>
          <p:cNvPr id="8" name="Voľný tvar 7"/>
          <p:cNvSpPr/>
          <p:nvPr/>
        </p:nvSpPr>
        <p:spPr>
          <a:xfrm>
            <a:off x="8019403" y="3182041"/>
            <a:ext cx="1382436" cy="380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 dirty="0">
                <a:latin typeface="Times New Roman" pitchFamily="18"/>
                <a:ea typeface="Times New Roman" pitchFamily="18"/>
                <a:cs typeface="Times New Roman" pitchFamily="18"/>
              </a:rPr>
              <a:t>pootočenia</a:t>
            </a:r>
          </a:p>
        </p:txBody>
      </p:sp>
      <p:sp>
        <p:nvSpPr>
          <p:cNvPr id="9" name="Voľný tvar 8"/>
          <p:cNvSpPr/>
          <p:nvPr/>
        </p:nvSpPr>
        <p:spPr>
          <a:xfrm>
            <a:off x="1810687" y="3915381"/>
            <a:ext cx="3802108" cy="380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>
                <a:latin typeface="Times New Roman" pitchFamily="18"/>
                <a:ea typeface="Times New Roman" pitchFamily="18"/>
                <a:cs typeface="Times New Roman" pitchFamily="18"/>
              </a:rPr>
              <a:t>Pre nezaťažený potenciometer platí</a:t>
            </a:r>
          </a:p>
        </p:txBody>
      </p:sp>
      <p:graphicFrame>
        <p:nvGraphicFramePr>
          <p:cNvPr id="10" name="Objekt 9"/>
          <p:cNvGraphicFramePr/>
          <p:nvPr/>
        </p:nvGraphicFramePr>
        <p:xfrm>
          <a:off x="5750941" y="3915381"/>
          <a:ext cx="3318108" cy="395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4196000" imgH="5181600" progId="">
                  <p:embed/>
                </p:oleObj>
              </mc:Choice>
              <mc:Fallback>
                <p:oleObj r:id="rId5" imgW="44196000" imgH="5181600" progId="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50941" y="3915381"/>
                        <a:ext cx="3318108" cy="395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Voľný tvar 10"/>
          <p:cNvSpPr/>
          <p:nvPr/>
        </p:nvSpPr>
        <p:spPr>
          <a:xfrm>
            <a:off x="1810687" y="4675673"/>
            <a:ext cx="8295271" cy="380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>
                <a:latin typeface="Times New Roman" pitchFamily="18"/>
                <a:ea typeface="Times New Roman" pitchFamily="18"/>
                <a:cs typeface="Times New Roman" pitchFamily="18"/>
              </a:rPr>
              <a:t>pričom konštanta úmernosti </a:t>
            </a:r>
            <a:r>
              <a:rPr lang="sk-SK" sz="1996" i="1">
                <a:latin typeface="Times New Roman" pitchFamily="18"/>
                <a:ea typeface="Times New Roman" pitchFamily="18"/>
                <a:cs typeface="Times New Roman" pitchFamily="18"/>
              </a:rPr>
              <a:t>k</a:t>
            </a:r>
            <a:r>
              <a:rPr lang="sk-SK" sz="1996">
                <a:latin typeface="Times New Roman" pitchFamily="18"/>
                <a:ea typeface="Times New Roman" pitchFamily="18"/>
                <a:cs typeface="Times New Roman" pitchFamily="18"/>
              </a:rPr>
              <a:t> je určená pomerom</a:t>
            </a:r>
          </a:p>
        </p:txBody>
      </p:sp>
      <p:sp>
        <p:nvSpPr>
          <p:cNvPr id="12" name="Voľný tvar 11"/>
          <p:cNvSpPr/>
          <p:nvPr/>
        </p:nvSpPr>
        <p:spPr>
          <a:xfrm>
            <a:off x="5159168" y="3643010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graphicFrame>
        <p:nvGraphicFramePr>
          <p:cNvPr id="13" name="Objekt 12"/>
          <p:cNvGraphicFramePr/>
          <p:nvPr/>
        </p:nvGraphicFramePr>
        <p:xfrm>
          <a:off x="7163748" y="4410812"/>
          <a:ext cx="2220781" cy="812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8651200" imgH="10363200" progId="">
                  <p:embed/>
                </p:oleObj>
              </mc:Choice>
              <mc:Fallback>
                <p:oleObj r:id="rId7" imgW="28651200" imgH="10363200" progId="">
                  <p:embed/>
                  <p:pic>
                    <p:nvPicPr>
                      <p:cNvPr id="13" name="Objek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63748" y="4410812"/>
                        <a:ext cx="2220781" cy="812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Voľný tvar 13"/>
          <p:cNvSpPr/>
          <p:nvPr/>
        </p:nvSpPr>
        <p:spPr>
          <a:xfrm>
            <a:off x="9205888" y="6197888"/>
            <a:ext cx="391903" cy="4067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1361"/>
              </a:spcBef>
              <a:spcAft>
                <a:spcPts val="0"/>
              </a:spcAft>
            </a:pPr>
            <a:r>
              <a:rPr lang="sk-SK" sz="2177" b="1">
                <a:solidFill>
                  <a:srgbClr val="33CC33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Microsoft YaHei" pitchFamily="2"/>
                <a:cs typeface="Mangal" pitchFamily="2"/>
              </a:rPr>
              <a:t>X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922379" y="5372934"/>
            <a:ext cx="6592480" cy="12599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 b="1">
                <a:solidFill>
                  <a:srgbClr val="FF3333"/>
                </a:solidFill>
                <a:latin typeface="Arial" pitchFamily="18"/>
                <a:ea typeface="Microsoft YaHei" pitchFamily="2"/>
                <a:cs typeface="Mangal" pitchFamily="2"/>
              </a:rPr>
              <a:t>Podmienky:</a:t>
            </a:r>
            <a:r>
              <a:rPr lang="sk-SK" sz="1996">
                <a:solidFill>
                  <a:srgbClr val="FF3333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sk-SK" sz="1996">
                <a:latin typeface="Arial" pitchFamily="18"/>
                <a:ea typeface="Microsoft YaHei" pitchFamily="2"/>
                <a:cs typeface="Mangal" pitchFamily="2"/>
              </a:rPr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>
                <a:latin typeface="Arial" pitchFamily="18"/>
                <a:ea typeface="Microsoft YaHei" pitchFamily="2"/>
                <a:cs typeface="Mangal" pitchFamily="2"/>
              </a:rPr>
              <a:t>			– stabilné a konštatné napájanie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>
                <a:latin typeface="Arial" pitchFamily="18"/>
                <a:ea typeface="Microsoft YaHei" pitchFamily="2"/>
                <a:cs typeface="Mangal" pitchFamily="2"/>
              </a:rPr>
              <a:t>			– prúd nesmie senzor ohrievať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>
                <a:latin typeface="Arial" pitchFamily="18"/>
                <a:ea typeface="Microsoft YaHei" pitchFamily="2"/>
                <a:cs typeface="Mangal" pitchFamily="2"/>
              </a:rPr>
              <a:t>          		– následný obvod impedančne prispôsobený</a:t>
            </a:r>
          </a:p>
        </p:txBody>
      </p:sp>
    </p:spTree>
    <p:extLst>
      <p:ext uri="{BB962C8B-B14F-4D97-AF65-F5344CB8AC3E}">
        <p14:creationId xmlns:p14="http://schemas.microsoft.com/office/powerpoint/2010/main" val="4025939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80170" y="0"/>
            <a:ext cx="8717269" cy="760291"/>
          </a:xfrm>
        </p:spPr>
        <p:txBody>
          <a:bodyPr vert="horz" wrap="square" lIns="81646" tIns="42456" rIns="81646" bIns="42456" numCol="1" anchor="ctr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sk-SK" b="1" dirty="0">
                <a:solidFill>
                  <a:srgbClr val="FF0000"/>
                </a:solidFill>
                <a:cs typeface="Times New Roman" pitchFamily="18"/>
              </a:rPr>
              <a:t>S</a:t>
            </a:r>
            <a:r>
              <a:rPr lang="sk-SK" b="1" dirty="0">
                <a:solidFill>
                  <a:schemeClr val="tx1"/>
                </a:solidFill>
                <a:cs typeface="Times New Roman" pitchFamily="18"/>
              </a:rPr>
              <a:t>pojité odporové snímače</a:t>
            </a:r>
          </a:p>
        </p:txBody>
      </p:sp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480170" y="1034221"/>
            <a:ext cx="10729192" cy="1260587"/>
          </a:xfrm>
        </p:spPr>
        <p:txBody>
          <a:bodyPr vert="horz" wrap="square" lIns="81646" tIns="42456" rIns="81646" bIns="42456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453"/>
              </a:spcBef>
              <a:spcAft>
                <a:spcPts val="0"/>
              </a:spcAft>
              <a:buSzPct val="45000"/>
            </a:pPr>
            <a:r>
              <a:rPr lang="sk-SK" sz="1814" b="1" dirty="0">
                <a:cs typeface="Times New Roman" pitchFamily="18"/>
              </a:rPr>
              <a:t>Odporové (potenciometrické) snímače so spojitým výstupným signálom patria do skupiny </a:t>
            </a:r>
            <a:r>
              <a:rPr lang="sk-SK" sz="1814" b="1" dirty="0">
                <a:solidFill>
                  <a:srgbClr val="00CC99"/>
                </a:solidFill>
                <a:cs typeface="Times New Roman" pitchFamily="18"/>
              </a:rPr>
              <a:t>pasívnych meracích prvkov</a:t>
            </a:r>
            <a:r>
              <a:rPr lang="sk-SK" sz="1814" b="1" dirty="0">
                <a:cs typeface="Times New Roman" pitchFamily="18"/>
              </a:rPr>
              <a:t> a sú vhodné na priame meranie, napr. </a:t>
            </a:r>
            <a:r>
              <a:rPr lang="sk-SK" sz="1814" b="1" dirty="0">
                <a:solidFill>
                  <a:srgbClr val="00CC99"/>
                </a:solidFill>
                <a:cs typeface="Times New Roman" pitchFamily="18"/>
              </a:rPr>
              <a:t>polohy prvku</a:t>
            </a:r>
            <a:r>
              <a:rPr lang="sk-SK" sz="1814" b="1" dirty="0">
                <a:cs typeface="Times New Roman" pitchFamily="18"/>
              </a:rPr>
              <a:t> mechanickej zostavy alebo </a:t>
            </a:r>
            <a:r>
              <a:rPr lang="sk-SK" sz="1814" b="1" dirty="0">
                <a:solidFill>
                  <a:srgbClr val="00CC99"/>
                </a:solidFill>
                <a:cs typeface="Times New Roman" pitchFamily="18"/>
              </a:rPr>
              <a:t>na</a:t>
            </a:r>
            <a:r>
              <a:rPr lang="sk-SK" sz="1814" b="1" dirty="0">
                <a:cs typeface="Times New Roman" pitchFamily="18"/>
              </a:rPr>
              <a:t> </a:t>
            </a:r>
            <a:r>
              <a:rPr lang="sk-SK" sz="1814" b="1" dirty="0">
                <a:solidFill>
                  <a:srgbClr val="00CC99"/>
                </a:solidFill>
                <a:cs typeface="Times New Roman" pitchFamily="18"/>
              </a:rPr>
              <a:t>meranie neelektrických veličín</a:t>
            </a:r>
            <a:r>
              <a:rPr lang="sk-SK" sz="1814" b="1" dirty="0">
                <a:cs typeface="Times New Roman" pitchFamily="18"/>
              </a:rPr>
              <a:t>, ktoré sa dajú transformovať na zmenu polohy, čiže na posunutie</a:t>
            </a:r>
            <a:r>
              <a:rPr lang="en-US" sz="1814" b="1" dirty="0">
                <a:cs typeface="Times New Roman" pitchFamily="18"/>
              </a:rPr>
              <a:t>.</a:t>
            </a:r>
            <a:endParaRPr lang="sk-SK" sz="1814" b="1" dirty="0">
              <a:cs typeface="Times New Roman" pitchFamily="18"/>
            </a:endParaRPr>
          </a:p>
        </p:txBody>
      </p:sp>
      <p:sp>
        <p:nvSpPr>
          <p:cNvPr id="4" name="Voľný tvar 3"/>
          <p:cNvSpPr/>
          <p:nvPr/>
        </p:nvSpPr>
        <p:spPr>
          <a:xfrm>
            <a:off x="1560290" y="6217820"/>
            <a:ext cx="9398889" cy="380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996" i="1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Konštrukčné riešenia odporových snímačov polohy s kruhovou </a:t>
            </a:r>
            <a:r>
              <a:rPr lang="en-US" sz="1996" i="1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a line</a:t>
            </a:r>
            <a:r>
              <a:rPr lang="sk-SK" sz="1996" i="1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á</a:t>
            </a:r>
            <a:r>
              <a:rPr lang="en-US" sz="1996" i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rnou</a:t>
            </a:r>
            <a:r>
              <a:rPr lang="en-US" sz="1996" i="1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 </a:t>
            </a:r>
            <a:r>
              <a:rPr lang="sk-SK" sz="1996" i="1" dirty="0">
                <a:solidFill>
                  <a:schemeClr val="bg2">
                    <a:lumMod val="75000"/>
                  </a:schemeClr>
                </a:solidFill>
                <a:latin typeface="+mn-lt"/>
                <a:ea typeface="Times New Roman" pitchFamily="18"/>
                <a:cs typeface="Times New Roman" pitchFamily="18"/>
              </a:rPr>
              <a:t>dráhou</a:t>
            </a:r>
          </a:p>
        </p:txBody>
      </p:sp>
      <p:pic>
        <p:nvPicPr>
          <p:cNvPr id="5" name="odpkona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2218" y="2730040"/>
            <a:ext cx="466690" cy="57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dpkonb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2218" y="3490331"/>
            <a:ext cx="475508" cy="57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dpkonc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12217" y="4250621"/>
            <a:ext cx="501309" cy="57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dpkond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12218" y="4942002"/>
            <a:ext cx="466690" cy="5702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Voľný tvar 8"/>
          <p:cNvSpPr/>
          <p:nvPr/>
        </p:nvSpPr>
        <p:spPr>
          <a:xfrm>
            <a:off x="1680020" y="2934482"/>
            <a:ext cx="4182525" cy="32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33" b="1" dirty="0">
                <a:latin typeface="Times New Roman" pitchFamily="18"/>
                <a:ea typeface="Times New Roman" pitchFamily="18"/>
                <a:cs typeface="Times New Roman" pitchFamily="18"/>
              </a:rPr>
              <a:t>potenciometer s jedným odporovým vodičom</a:t>
            </a:r>
          </a:p>
        </p:txBody>
      </p:sp>
      <p:sp>
        <p:nvSpPr>
          <p:cNvPr id="10" name="Voľný tvar 9"/>
          <p:cNvSpPr/>
          <p:nvPr/>
        </p:nvSpPr>
        <p:spPr>
          <a:xfrm>
            <a:off x="1672834" y="3625863"/>
            <a:ext cx="4146618" cy="32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33" b="1" dirty="0">
                <a:latin typeface="Times New Roman" pitchFamily="18"/>
                <a:ea typeface="Times New Roman" pitchFamily="18"/>
                <a:cs typeface="Times New Roman" pitchFamily="18"/>
              </a:rPr>
              <a:t>odporový vodič navinutý na nosnej podložke</a:t>
            </a:r>
          </a:p>
        </p:txBody>
      </p:sp>
      <p:sp>
        <p:nvSpPr>
          <p:cNvPr id="11" name="Voľný tvar 10"/>
          <p:cNvSpPr/>
          <p:nvPr/>
        </p:nvSpPr>
        <p:spPr>
          <a:xfrm>
            <a:off x="1672834" y="4364600"/>
            <a:ext cx="2593180" cy="32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33" b="1">
                <a:latin typeface="Times New Roman" pitchFamily="18"/>
                <a:ea typeface="Times New Roman" pitchFamily="18"/>
                <a:cs typeface="Times New Roman" pitchFamily="18"/>
              </a:rPr>
              <a:t>stupňovitá odporová dráha</a:t>
            </a:r>
          </a:p>
        </p:txBody>
      </p:sp>
      <p:sp>
        <p:nvSpPr>
          <p:cNvPr id="12" name="Voľný tvar 11"/>
          <p:cNvSpPr/>
          <p:nvPr/>
        </p:nvSpPr>
        <p:spPr>
          <a:xfrm>
            <a:off x="1672834" y="5055655"/>
            <a:ext cx="3521447" cy="32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33" b="1" dirty="0">
                <a:latin typeface="Times New Roman" pitchFamily="18"/>
                <a:ea typeface="Times New Roman" pitchFamily="18"/>
                <a:cs typeface="Times New Roman" pitchFamily="18"/>
              </a:rPr>
              <a:t>odporová dráha tvorená elektrolytom</a:t>
            </a:r>
          </a:p>
        </p:txBody>
      </p:sp>
      <p:pic>
        <p:nvPicPr>
          <p:cNvPr id="15" name="Obrázok 14" descr="Obrázok, na ktorom je rad, diagram, text, vývoj&#10;&#10;Obsah vygenerovaný pomocou AI môže byť nesprávny.">
            <a:extLst>
              <a:ext uri="{FF2B5EF4-FFF2-40B4-BE49-F238E27FC236}">
                <a16:creationId xmlns:a16="http://schemas.microsoft.com/office/drawing/2014/main" id="{8042C1C0-9534-6088-E7FF-F2CD5DC00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8882" y="2595414"/>
            <a:ext cx="1949776" cy="1070092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DAB754DC-0630-BD92-EA99-7AC8D9169060}"/>
              </a:ext>
            </a:extLst>
          </p:cNvPr>
          <p:cNvSpPr txBox="1"/>
          <p:nvPr/>
        </p:nvSpPr>
        <p:spPr>
          <a:xfrm>
            <a:off x="9097775" y="2804752"/>
            <a:ext cx="2976786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b="1" dirty="0">
                <a:latin typeface="Times New Roman" pitchFamily="18"/>
                <a:ea typeface="Times New Roman" pitchFamily="18"/>
                <a:cs typeface="Times New Roman" pitchFamily="18"/>
              </a:rPr>
              <a:t>uhlíková odporová dráha </a:t>
            </a:r>
            <a:endParaRPr lang="sk-SK" dirty="0"/>
          </a:p>
        </p:txBody>
      </p:sp>
      <p:pic>
        <p:nvPicPr>
          <p:cNvPr id="19" name="Obrázok 18" descr="Obrázok, na ktorom je rad, diagram, text, písmo&#10;&#10;Obsah vygenerovaný pomocou AI môže byť nesprávny.">
            <a:extLst>
              <a:ext uri="{FF2B5EF4-FFF2-40B4-BE49-F238E27FC236}">
                <a16:creationId xmlns:a16="http://schemas.microsoft.com/office/drawing/2014/main" id="{B705B2F4-CAD1-3A6B-9EA0-E05BD19BB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688" y="3979487"/>
            <a:ext cx="2262163" cy="1272146"/>
          </a:xfrm>
          <a:prstGeom prst="rect">
            <a:avLst/>
          </a:prstGeom>
        </p:spPr>
      </p:pic>
      <p:sp>
        <p:nvSpPr>
          <p:cNvPr id="20" name="Voľný tvar 9">
            <a:extLst>
              <a:ext uri="{FF2B5EF4-FFF2-40B4-BE49-F238E27FC236}">
                <a16:creationId xmlns:a16="http://schemas.microsoft.com/office/drawing/2014/main" id="{12BFBE52-0EDE-287F-DC85-A0DF10B1A941}"/>
              </a:ext>
            </a:extLst>
          </p:cNvPr>
          <p:cNvSpPr/>
          <p:nvPr/>
        </p:nvSpPr>
        <p:spPr>
          <a:xfrm>
            <a:off x="8835691" y="4120907"/>
            <a:ext cx="3238870" cy="326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1633" b="1" dirty="0">
                <a:latin typeface="Times New Roman" pitchFamily="18"/>
                <a:ea typeface="Times New Roman" pitchFamily="18"/>
                <a:cs typeface="Times New Roman" pitchFamily="18"/>
              </a:rPr>
              <a:t>odporový vodič navinutý podložke</a:t>
            </a:r>
          </a:p>
        </p:txBody>
      </p:sp>
    </p:spTree>
    <p:extLst>
      <p:ext uri="{BB962C8B-B14F-4D97-AF65-F5344CB8AC3E}">
        <p14:creationId xmlns:p14="http://schemas.microsoft.com/office/powerpoint/2010/main" val="3462602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65877" y="130635"/>
            <a:ext cx="4662334" cy="236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16217" y="2286099"/>
            <a:ext cx="4829872" cy="241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83575" y="4406291"/>
            <a:ext cx="5219816" cy="24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dpis 4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l"/>
            <a:r>
              <a:rPr lang="sk-SK" b="1"/>
              <a:t>Príklady</a:t>
            </a:r>
            <a:br>
              <a:rPr lang="sk-SK" b="1"/>
            </a:br>
            <a:r>
              <a:rPr lang="sk-SK" sz="2540" b="1"/>
              <a:t>automotive</a:t>
            </a:r>
          </a:p>
        </p:txBody>
      </p:sp>
    </p:spTree>
    <p:extLst>
      <p:ext uri="{BB962C8B-B14F-4D97-AF65-F5344CB8AC3E}">
        <p14:creationId xmlns:p14="http://schemas.microsoft.com/office/powerpoint/2010/main" val="1664016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387949" y="317814"/>
            <a:ext cx="11089231" cy="525795"/>
          </a:xfrm>
        </p:spPr>
        <p:txBody>
          <a:bodyPr vert="horz" wrap="square" lIns="81646" tIns="42456" rIns="81646" bIns="42456" numCol="1" anchor="ctr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sk-SK" sz="2268" b="1" dirty="0">
                <a:solidFill>
                  <a:srgbClr val="3333CC"/>
                </a:solidFill>
                <a:cs typeface="Times New Roman" pitchFamily="18"/>
              </a:rPr>
              <a:t>Príklad potenciometrického snímača polohy v automobile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37119" y="1570197"/>
            <a:ext cx="4628603" cy="28439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oľný tvar 3"/>
          <p:cNvSpPr/>
          <p:nvPr/>
        </p:nvSpPr>
        <p:spPr>
          <a:xfrm>
            <a:off x="4898595" y="2665591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Voľný tvar 4"/>
          <p:cNvSpPr/>
          <p:nvPr/>
        </p:nvSpPr>
        <p:spPr>
          <a:xfrm>
            <a:off x="4890104" y="2704454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Voľný tvar 5"/>
          <p:cNvSpPr/>
          <p:nvPr/>
        </p:nvSpPr>
        <p:spPr>
          <a:xfrm>
            <a:off x="5218323" y="2907591"/>
            <a:ext cx="829527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Voľný tvar 6"/>
          <p:cNvSpPr/>
          <p:nvPr/>
        </p:nvSpPr>
        <p:spPr>
          <a:xfrm>
            <a:off x="3040058" y="5334263"/>
            <a:ext cx="5969456" cy="9364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6" tIns="42456" rIns="81646" bIns="42456" anchor="t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543"/>
              </a:spcBef>
              <a:spcAft>
                <a:spcPts val="0"/>
              </a:spcAft>
            </a:pPr>
            <a:r>
              <a:rPr lang="cs-CZ" sz="1633" b="1" dirty="0">
                <a:latin typeface="+mn-lt"/>
                <a:ea typeface="Microsoft YaHei" pitchFamily="2"/>
                <a:cs typeface="Mangal" pitchFamily="2"/>
              </a:rPr>
              <a:t>Klapkový snímač </a:t>
            </a:r>
            <a:r>
              <a:rPr lang="cs-CZ" sz="1633" b="1" dirty="0" err="1">
                <a:latin typeface="+mn-lt"/>
                <a:ea typeface="Microsoft YaHei" pitchFamily="2"/>
                <a:cs typeface="Mangal" pitchFamily="2"/>
              </a:rPr>
              <a:t>množstva</a:t>
            </a:r>
            <a:r>
              <a:rPr lang="cs-CZ" sz="1633" b="1" dirty="0">
                <a:latin typeface="+mn-lt"/>
                <a:ea typeface="Microsoft YaHei" pitchFamily="2"/>
                <a:cs typeface="Mangal" pitchFamily="2"/>
              </a:rPr>
              <a:t> nasávaného vzduchu</a:t>
            </a:r>
          </a:p>
          <a:p>
            <a:pPr algn="ctr">
              <a:lnSpc>
                <a:spcPct val="100000"/>
              </a:lnSpc>
              <a:spcBef>
                <a:spcPts val="543"/>
              </a:spcBef>
              <a:spcAft>
                <a:spcPts val="0"/>
              </a:spcAft>
            </a:pPr>
            <a:r>
              <a:rPr lang="sk-SK" sz="1633" b="1" dirty="0">
                <a:solidFill>
                  <a:srgbClr val="990033"/>
                </a:solidFill>
                <a:latin typeface="+mn-lt"/>
                <a:ea typeface="Microsoft YaHei" pitchFamily="2"/>
                <a:cs typeface="Mangal" pitchFamily="2"/>
              </a:rPr>
              <a:t>Q = f(</a:t>
            </a:r>
            <a:r>
              <a:rPr lang="sk-SK" sz="1633" b="1" dirty="0">
                <a:solidFill>
                  <a:srgbClr val="990033"/>
                </a:solidFill>
                <a:latin typeface="+mn-lt"/>
                <a:ea typeface="Times New Roman" pitchFamily="18"/>
                <a:cs typeface="Times New Roman" pitchFamily="18"/>
              </a:rPr>
              <a:t>∆p, polohy klapky)</a:t>
            </a:r>
          </a:p>
          <a:p>
            <a:pPr algn="ctr">
              <a:lnSpc>
                <a:spcPct val="100000"/>
              </a:lnSpc>
              <a:spcBef>
                <a:spcPts val="543"/>
              </a:spcBef>
              <a:spcAft>
                <a:spcPts val="0"/>
              </a:spcAft>
            </a:pPr>
            <a:r>
              <a:rPr lang="sk-SK" sz="1633" b="1" dirty="0">
                <a:solidFill>
                  <a:srgbClr val="990033"/>
                </a:solidFill>
                <a:latin typeface="+mn-lt"/>
                <a:ea typeface="Times New Roman" pitchFamily="18"/>
                <a:cs typeface="Times New Roman" pitchFamily="18"/>
              </a:rPr>
              <a:t>Poloha plynového pedálu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024786" y="1052736"/>
            <a:ext cx="5184576" cy="35404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Voľný tvar 8"/>
          <p:cNvSpPr/>
          <p:nvPr/>
        </p:nvSpPr>
        <p:spPr>
          <a:xfrm>
            <a:off x="1524314" y="1590968"/>
            <a:ext cx="164951" cy="32657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6" tIns="42456" rIns="81646" bIns="42456" anchor="ctr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1633">
              <a:latin typeface="Arial" pitchFamily="18"/>
              <a:ea typeface="Microsoft YaHei" pitchFamily="2"/>
              <a:cs typeface="Mangal" pitchFamily="2"/>
            </a:endParaRPr>
          </a:p>
        </p:txBody>
      </p:sp>
      <p:grpSp>
        <p:nvGrpSpPr>
          <p:cNvPr id="14" name="SMARTInkShape-Group24"/>
          <p:cNvGrpSpPr/>
          <p:nvPr/>
        </p:nvGrpSpPr>
        <p:grpSpPr>
          <a:xfrm>
            <a:off x="2445068" y="2285931"/>
            <a:ext cx="1435228" cy="1104965"/>
            <a:chOff x="2445068" y="2285931"/>
            <a:chExt cx="1435228" cy="1104965"/>
          </a:xfrm>
        </p:grpSpPr>
        <p:sp>
          <p:nvSpPr>
            <p:cNvPr id="10" name="SMARTInkShape-107"/>
            <p:cNvSpPr/>
            <p:nvPr>
              <p:custDataLst>
                <p:tags r:id="rId1"/>
              </p:custDataLst>
            </p:nvPr>
          </p:nvSpPr>
          <p:spPr bwMode="auto">
            <a:xfrm>
              <a:off x="2445068" y="2442138"/>
              <a:ext cx="203227" cy="199360"/>
            </a:xfrm>
            <a:custGeom>
              <a:avLst/>
              <a:gdLst/>
              <a:ahLst/>
              <a:cxnLst/>
              <a:rect l="0" t="0" r="0" b="0"/>
              <a:pathLst>
                <a:path w="203227" h="199360">
                  <a:moveTo>
                    <a:pt x="0" y="116799"/>
                  </a:moveTo>
                  <a:lnTo>
                    <a:pt x="0" y="116799"/>
                  </a:lnTo>
                  <a:lnTo>
                    <a:pt x="5468" y="111331"/>
                  </a:lnTo>
                  <a:lnTo>
                    <a:pt x="23952" y="98314"/>
                  </a:lnTo>
                  <a:lnTo>
                    <a:pt x="46129" y="72481"/>
                  </a:lnTo>
                  <a:lnTo>
                    <a:pt x="75077" y="42080"/>
                  </a:lnTo>
                  <a:lnTo>
                    <a:pt x="102745" y="14807"/>
                  </a:lnTo>
                  <a:lnTo>
                    <a:pt x="124770" y="875"/>
                  </a:lnTo>
                  <a:lnTo>
                    <a:pt x="127636" y="0"/>
                  </a:lnTo>
                  <a:lnTo>
                    <a:pt x="129546" y="122"/>
                  </a:lnTo>
                  <a:lnTo>
                    <a:pt x="141983" y="11185"/>
                  </a:lnTo>
                  <a:lnTo>
                    <a:pt x="151601" y="20743"/>
                  </a:lnTo>
                  <a:lnTo>
                    <a:pt x="159348" y="39766"/>
                  </a:lnTo>
                  <a:lnTo>
                    <a:pt x="168200" y="67743"/>
                  </a:lnTo>
                  <a:lnTo>
                    <a:pt x="173525" y="84095"/>
                  </a:lnTo>
                  <a:lnTo>
                    <a:pt x="179192" y="101347"/>
                  </a:lnTo>
                  <a:lnTo>
                    <a:pt x="184381" y="119905"/>
                  </a:lnTo>
                  <a:lnTo>
                    <a:pt x="189251" y="139333"/>
                  </a:lnTo>
                  <a:lnTo>
                    <a:pt x="193910" y="159342"/>
                  </a:lnTo>
                  <a:lnTo>
                    <a:pt x="203226" y="199359"/>
                  </a:ln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sk-SK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" name="SMARTInkShape-108"/>
            <p:cNvSpPr/>
            <p:nvPr>
              <p:custDataLst>
                <p:tags r:id="rId2"/>
              </p:custDataLst>
            </p:nvPr>
          </p:nvSpPr>
          <p:spPr bwMode="auto">
            <a:xfrm>
              <a:off x="2597488" y="3200370"/>
              <a:ext cx="205274" cy="165111"/>
            </a:xfrm>
            <a:custGeom>
              <a:avLst/>
              <a:gdLst/>
              <a:ahLst/>
              <a:cxnLst/>
              <a:rect l="0" t="0" r="0" b="0"/>
              <a:pathLst>
                <a:path w="205274" h="165111">
                  <a:moveTo>
                    <a:pt x="0" y="50807"/>
                  </a:moveTo>
                  <a:lnTo>
                    <a:pt x="0" y="50807"/>
                  </a:lnTo>
                  <a:lnTo>
                    <a:pt x="0" y="70582"/>
                  </a:lnTo>
                  <a:lnTo>
                    <a:pt x="1881" y="75591"/>
                  </a:lnTo>
                  <a:lnTo>
                    <a:pt x="22785" y="103262"/>
                  </a:lnTo>
                  <a:lnTo>
                    <a:pt x="47075" y="129224"/>
                  </a:lnTo>
                  <a:lnTo>
                    <a:pt x="76999" y="154436"/>
                  </a:lnTo>
                  <a:lnTo>
                    <a:pt x="90635" y="161642"/>
                  </a:lnTo>
                  <a:lnTo>
                    <a:pt x="113734" y="164918"/>
                  </a:lnTo>
                  <a:lnTo>
                    <a:pt x="123632" y="165110"/>
                  </a:lnTo>
                  <a:lnTo>
                    <a:pt x="127394" y="163235"/>
                  </a:lnTo>
                  <a:lnTo>
                    <a:pt x="131418" y="160755"/>
                  </a:lnTo>
                  <a:lnTo>
                    <a:pt x="139751" y="159163"/>
                  </a:lnTo>
                  <a:lnTo>
                    <a:pt x="144672" y="158239"/>
                  </a:lnTo>
                  <a:lnTo>
                    <a:pt x="151564" y="155477"/>
                  </a:lnTo>
                  <a:lnTo>
                    <a:pt x="153966" y="153752"/>
                  </a:lnTo>
                  <a:lnTo>
                    <a:pt x="158053" y="148659"/>
                  </a:lnTo>
                  <a:lnTo>
                    <a:pt x="167422" y="143039"/>
                  </a:lnTo>
                  <a:lnTo>
                    <a:pt x="169673" y="137431"/>
                  </a:lnTo>
                  <a:lnTo>
                    <a:pt x="171378" y="130939"/>
                  </a:lnTo>
                  <a:lnTo>
                    <a:pt x="177011" y="122612"/>
                  </a:lnTo>
                  <a:lnTo>
                    <a:pt x="194223" y="102954"/>
                  </a:lnTo>
                  <a:lnTo>
                    <a:pt x="205273" y="72179"/>
                  </a:lnTo>
                  <a:lnTo>
                    <a:pt x="204931" y="44751"/>
                  </a:lnTo>
                  <a:lnTo>
                    <a:pt x="200360" y="17651"/>
                  </a:lnTo>
                  <a:lnTo>
                    <a:pt x="196876" y="0"/>
                  </a:ln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sk-SK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2" name="SMARTInkShape-109"/>
            <p:cNvSpPr/>
            <p:nvPr>
              <p:custDataLst>
                <p:tags r:id="rId3"/>
              </p:custDataLst>
            </p:nvPr>
          </p:nvSpPr>
          <p:spPr bwMode="auto">
            <a:xfrm>
              <a:off x="2546682" y="2311517"/>
              <a:ext cx="273086" cy="1079379"/>
            </a:xfrm>
            <a:custGeom>
              <a:avLst/>
              <a:gdLst/>
              <a:ahLst/>
              <a:cxnLst/>
              <a:rect l="0" t="0" r="0" b="0"/>
              <a:pathLst>
                <a:path w="273086" h="1079379">
                  <a:moveTo>
                    <a:pt x="273085" y="1079378"/>
                  </a:moveTo>
                  <a:lnTo>
                    <a:pt x="273085" y="1079378"/>
                  </a:lnTo>
                  <a:lnTo>
                    <a:pt x="266812" y="1079378"/>
                  </a:lnTo>
                  <a:lnTo>
                    <a:pt x="266741" y="1073910"/>
                  </a:lnTo>
                  <a:lnTo>
                    <a:pt x="266033" y="1073616"/>
                  </a:lnTo>
                  <a:lnTo>
                    <a:pt x="263365" y="1073289"/>
                  </a:lnTo>
                  <a:lnTo>
                    <a:pt x="259827" y="1071262"/>
                  </a:lnTo>
                  <a:lnTo>
                    <a:pt x="249725" y="1062916"/>
                  </a:lnTo>
                  <a:lnTo>
                    <a:pt x="241316" y="1058956"/>
                  </a:lnTo>
                  <a:lnTo>
                    <a:pt x="224221" y="1043906"/>
                  </a:lnTo>
                  <a:lnTo>
                    <a:pt x="215893" y="1039911"/>
                  </a:lnTo>
                  <a:lnTo>
                    <a:pt x="189289" y="1014612"/>
                  </a:lnTo>
                  <a:lnTo>
                    <a:pt x="172934" y="987446"/>
                  </a:lnTo>
                  <a:lnTo>
                    <a:pt x="154172" y="958314"/>
                  </a:lnTo>
                  <a:lnTo>
                    <a:pt x="141727" y="932799"/>
                  </a:lnTo>
                  <a:lnTo>
                    <a:pt x="129948" y="903414"/>
                  </a:lnTo>
                  <a:lnTo>
                    <a:pt x="115284" y="872049"/>
                  </a:lnTo>
                  <a:lnTo>
                    <a:pt x="103634" y="844136"/>
                  </a:lnTo>
                  <a:lnTo>
                    <a:pt x="93195" y="820406"/>
                  </a:lnTo>
                  <a:lnTo>
                    <a:pt x="84613" y="795499"/>
                  </a:lnTo>
                  <a:lnTo>
                    <a:pt x="74152" y="769537"/>
                  </a:lnTo>
                  <a:lnTo>
                    <a:pt x="66270" y="739813"/>
                  </a:lnTo>
                  <a:lnTo>
                    <a:pt x="58759" y="708660"/>
                  </a:lnTo>
                  <a:lnTo>
                    <a:pt x="48615" y="677084"/>
                  </a:lnTo>
                  <a:lnTo>
                    <a:pt x="40826" y="645383"/>
                  </a:lnTo>
                  <a:lnTo>
                    <a:pt x="36256" y="624226"/>
                  </a:lnTo>
                  <a:lnTo>
                    <a:pt x="33755" y="601180"/>
                  </a:lnTo>
                  <a:lnTo>
                    <a:pt x="32643" y="576825"/>
                  </a:lnTo>
                  <a:lnTo>
                    <a:pt x="32149" y="551887"/>
                  </a:lnTo>
                  <a:lnTo>
                    <a:pt x="31929" y="528572"/>
                  </a:lnTo>
                  <a:lnTo>
                    <a:pt x="31831" y="506450"/>
                  </a:lnTo>
                  <a:lnTo>
                    <a:pt x="31788" y="484856"/>
                  </a:lnTo>
                  <a:lnTo>
                    <a:pt x="29887" y="463499"/>
                  </a:lnTo>
                  <a:lnTo>
                    <a:pt x="28101" y="442245"/>
                  </a:lnTo>
                  <a:lnTo>
                    <a:pt x="29660" y="421039"/>
                  </a:lnTo>
                  <a:lnTo>
                    <a:pt x="32705" y="397971"/>
                  </a:lnTo>
                  <a:lnTo>
                    <a:pt x="36410" y="374311"/>
                  </a:lnTo>
                  <a:lnTo>
                    <a:pt x="40409" y="352035"/>
                  </a:lnTo>
                  <a:lnTo>
                    <a:pt x="46627" y="323030"/>
                  </a:lnTo>
                  <a:lnTo>
                    <a:pt x="56311" y="293188"/>
                  </a:lnTo>
                  <a:lnTo>
                    <a:pt x="64747" y="262000"/>
                  </a:lnTo>
                  <a:lnTo>
                    <a:pt x="75087" y="230414"/>
                  </a:lnTo>
                  <a:lnTo>
                    <a:pt x="87088" y="202081"/>
                  </a:lnTo>
                  <a:lnTo>
                    <a:pt x="99583" y="175809"/>
                  </a:lnTo>
                  <a:lnTo>
                    <a:pt x="116448" y="146010"/>
                  </a:lnTo>
                  <a:lnTo>
                    <a:pt x="129138" y="121953"/>
                  </a:lnTo>
                  <a:lnTo>
                    <a:pt x="144187" y="92301"/>
                  </a:lnTo>
                  <a:lnTo>
                    <a:pt x="160770" y="63596"/>
                  </a:lnTo>
                  <a:lnTo>
                    <a:pt x="177634" y="32523"/>
                  </a:lnTo>
                  <a:lnTo>
                    <a:pt x="181922" y="26936"/>
                  </a:lnTo>
                  <a:lnTo>
                    <a:pt x="183877" y="20002"/>
                  </a:lnTo>
                  <a:lnTo>
                    <a:pt x="188479" y="13959"/>
                  </a:lnTo>
                  <a:lnTo>
                    <a:pt x="190500" y="6192"/>
                  </a:lnTo>
                  <a:lnTo>
                    <a:pt x="187146" y="6119"/>
                  </a:lnTo>
                  <a:lnTo>
                    <a:pt x="186155" y="5403"/>
                  </a:lnTo>
                  <a:lnTo>
                    <a:pt x="185054" y="2726"/>
                  </a:lnTo>
                  <a:lnTo>
                    <a:pt x="184055" y="1730"/>
                  </a:lnTo>
                  <a:lnTo>
                    <a:pt x="181063" y="623"/>
                  </a:lnTo>
                  <a:lnTo>
                    <a:pt x="172040" y="0"/>
                  </a:lnTo>
                  <a:lnTo>
                    <a:pt x="169733" y="618"/>
                  </a:lnTo>
                  <a:lnTo>
                    <a:pt x="168196" y="1736"/>
                  </a:lnTo>
                  <a:lnTo>
                    <a:pt x="167171" y="3187"/>
                  </a:lnTo>
                  <a:lnTo>
                    <a:pt x="162268" y="4799"/>
                  </a:lnTo>
                  <a:lnTo>
                    <a:pt x="158985" y="5229"/>
                  </a:lnTo>
                  <a:lnTo>
                    <a:pt x="151574" y="9470"/>
                  </a:lnTo>
                  <a:lnTo>
                    <a:pt x="122733" y="33827"/>
                  </a:lnTo>
                  <a:lnTo>
                    <a:pt x="96402" y="63838"/>
                  </a:lnTo>
                  <a:lnTo>
                    <a:pt x="83067" y="85384"/>
                  </a:lnTo>
                  <a:lnTo>
                    <a:pt x="70400" y="114575"/>
                  </a:lnTo>
                  <a:lnTo>
                    <a:pt x="58807" y="141100"/>
                  </a:lnTo>
                  <a:lnTo>
                    <a:pt x="49805" y="170207"/>
                  </a:lnTo>
                  <a:lnTo>
                    <a:pt x="39297" y="201178"/>
                  </a:lnTo>
                  <a:lnTo>
                    <a:pt x="30617" y="229328"/>
                  </a:lnTo>
                  <a:lnTo>
                    <a:pt x="23576" y="255545"/>
                  </a:lnTo>
                  <a:lnTo>
                    <a:pt x="17021" y="284561"/>
                  </a:lnTo>
                  <a:lnTo>
                    <a:pt x="10609" y="312132"/>
                  </a:lnTo>
                  <a:lnTo>
                    <a:pt x="7612" y="341549"/>
                  </a:lnTo>
                  <a:lnTo>
                    <a:pt x="3352" y="369240"/>
                  </a:lnTo>
                  <a:lnTo>
                    <a:pt x="993" y="398692"/>
                  </a:lnTo>
                  <a:lnTo>
                    <a:pt x="294" y="429764"/>
                  </a:lnTo>
                  <a:lnTo>
                    <a:pt x="87" y="457945"/>
                  </a:lnTo>
                  <a:lnTo>
                    <a:pt x="25" y="484171"/>
                  </a:lnTo>
                  <a:lnTo>
                    <a:pt x="7" y="509818"/>
                  </a:lnTo>
                  <a:lnTo>
                    <a:pt x="2" y="535294"/>
                  </a:lnTo>
                  <a:lnTo>
                    <a:pt x="0" y="564119"/>
                  </a:lnTo>
                  <a:lnTo>
                    <a:pt x="1881" y="590198"/>
                  </a:lnTo>
                  <a:lnTo>
                    <a:pt x="5467" y="615735"/>
                  </a:lnTo>
                  <a:lnTo>
                    <a:pt x="6881" y="641164"/>
                  </a:lnTo>
                  <a:lnTo>
                    <a:pt x="13224" y="666573"/>
                  </a:lnTo>
                  <a:lnTo>
                    <a:pt x="21272" y="695349"/>
                  </a:lnTo>
                  <a:lnTo>
                    <a:pt x="34727" y="723849"/>
                  </a:lnTo>
                  <a:lnTo>
                    <a:pt x="50976" y="754045"/>
                  </a:lnTo>
                  <a:lnTo>
                    <a:pt x="67775" y="780605"/>
                  </a:lnTo>
                  <a:lnTo>
                    <a:pt x="83978" y="809895"/>
                  </a:lnTo>
                  <a:lnTo>
                    <a:pt x="100379" y="838661"/>
                  </a:lnTo>
                  <a:lnTo>
                    <a:pt x="116137" y="867366"/>
                  </a:lnTo>
                  <a:lnTo>
                    <a:pt x="120268" y="880848"/>
                  </a:lnTo>
                  <a:lnTo>
                    <a:pt x="120547" y="885384"/>
                  </a:lnTo>
                  <a:lnTo>
                    <a:pt x="122494" y="889193"/>
                  </a:lnTo>
                  <a:lnTo>
                    <a:pt x="133367" y="901555"/>
                  </a:ln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sk-SK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3" name="SMARTInkShape-110"/>
            <p:cNvSpPr/>
            <p:nvPr>
              <p:custDataLst>
                <p:tags r:id="rId4"/>
              </p:custDataLst>
            </p:nvPr>
          </p:nvSpPr>
          <p:spPr bwMode="auto">
            <a:xfrm>
              <a:off x="2865538" y="2285931"/>
              <a:ext cx="1014758" cy="990592"/>
            </a:xfrm>
            <a:custGeom>
              <a:avLst/>
              <a:gdLst/>
              <a:ahLst/>
              <a:cxnLst/>
              <a:rect l="0" t="0" r="0" b="0"/>
              <a:pathLst>
                <a:path w="1014758" h="990592">
                  <a:moveTo>
                    <a:pt x="436891" y="63429"/>
                  </a:moveTo>
                  <a:lnTo>
                    <a:pt x="436891" y="63429"/>
                  </a:lnTo>
                  <a:lnTo>
                    <a:pt x="431424" y="63429"/>
                  </a:lnTo>
                  <a:lnTo>
                    <a:pt x="425645" y="59064"/>
                  </a:lnTo>
                  <a:lnTo>
                    <a:pt x="421779" y="57961"/>
                  </a:lnTo>
                  <a:lnTo>
                    <a:pt x="420466" y="56961"/>
                  </a:lnTo>
                  <a:lnTo>
                    <a:pt x="419006" y="53968"/>
                  </a:lnTo>
                  <a:lnTo>
                    <a:pt x="417912" y="52888"/>
                  </a:lnTo>
                  <a:lnTo>
                    <a:pt x="405018" y="45826"/>
                  </a:lnTo>
                  <a:lnTo>
                    <a:pt x="402941" y="45343"/>
                  </a:lnTo>
                  <a:lnTo>
                    <a:pt x="396646" y="41291"/>
                  </a:lnTo>
                  <a:lnTo>
                    <a:pt x="390312" y="35622"/>
                  </a:lnTo>
                  <a:lnTo>
                    <a:pt x="384200" y="33429"/>
                  </a:lnTo>
                  <a:lnTo>
                    <a:pt x="377485" y="31748"/>
                  </a:lnTo>
                  <a:lnTo>
                    <a:pt x="367425" y="24920"/>
                  </a:lnTo>
                  <a:lnTo>
                    <a:pt x="365177" y="22938"/>
                  </a:lnTo>
                  <a:lnTo>
                    <a:pt x="358916" y="20735"/>
                  </a:lnTo>
                  <a:lnTo>
                    <a:pt x="352135" y="19050"/>
                  </a:lnTo>
                  <a:lnTo>
                    <a:pt x="343645" y="14840"/>
                  </a:lnTo>
                  <a:lnTo>
                    <a:pt x="333210" y="12573"/>
                  </a:lnTo>
                  <a:lnTo>
                    <a:pt x="323004" y="7725"/>
                  </a:lnTo>
                  <a:lnTo>
                    <a:pt x="312048" y="5757"/>
                  </a:lnTo>
                  <a:lnTo>
                    <a:pt x="303535" y="1282"/>
                  </a:lnTo>
                  <a:lnTo>
                    <a:pt x="283238" y="0"/>
                  </a:lnTo>
                  <a:lnTo>
                    <a:pt x="252587" y="7764"/>
                  </a:lnTo>
                  <a:lnTo>
                    <a:pt x="225421" y="19104"/>
                  </a:lnTo>
                  <a:lnTo>
                    <a:pt x="195311" y="34645"/>
                  </a:lnTo>
                  <a:lnTo>
                    <a:pt x="167145" y="55073"/>
                  </a:lnTo>
                  <a:lnTo>
                    <a:pt x="142724" y="83745"/>
                  </a:lnTo>
                  <a:lnTo>
                    <a:pt x="117406" y="115229"/>
                  </a:lnTo>
                  <a:lnTo>
                    <a:pt x="99275" y="146120"/>
                  </a:lnTo>
                  <a:lnTo>
                    <a:pt x="83358" y="173396"/>
                  </a:lnTo>
                  <a:lnTo>
                    <a:pt x="67402" y="200039"/>
                  </a:lnTo>
                  <a:lnTo>
                    <a:pt x="55970" y="228977"/>
                  </a:lnTo>
                  <a:lnTo>
                    <a:pt x="40909" y="259655"/>
                  </a:lnTo>
                  <a:lnTo>
                    <a:pt x="28586" y="286598"/>
                  </a:lnTo>
                  <a:lnTo>
                    <a:pt x="17772" y="315697"/>
                  </a:lnTo>
                  <a:lnTo>
                    <a:pt x="7863" y="344174"/>
                  </a:lnTo>
                  <a:lnTo>
                    <a:pt x="5594" y="373414"/>
                  </a:lnTo>
                  <a:lnTo>
                    <a:pt x="1774" y="399784"/>
                  </a:lnTo>
                  <a:lnTo>
                    <a:pt x="0" y="429743"/>
                  </a:lnTo>
                  <a:lnTo>
                    <a:pt x="3832" y="458660"/>
                  </a:lnTo>
                  <a:lnTo>
                    <a:pt x="8169" y="487972"/>
                  </a:lnTo>
                  <a:lnTo>
                    <a:pt x="15821" y="514147"/>
                  </a:lnTo>
                  <a:lnTo>
                    <a:pt x="24127" y="539703"/>
                  </a:lnTo>
                  <a:lnTo>
                    <a:pt x="32564" y="565137"/>
                  </a:lnTo>
                  <a:lnTo>
                    <a:pt x="41731" y="589840"/>
                  </a:lnTo>
                  <a:lnTo>
                    <a:pt x="57076" y="616833"/>
                  </a:lnTo>
                  <a:lnTo>
                    <a:pt x="70617" y="645187"/>
                  </a:lnTo>
                  <a:lnTo>
                    <a:pt x="86449" y="673752"/>
                  </a:lnTo>
                  <a:lnTo>
                    <a:pt x="106777" y="699920"/>
                  </a:lnTo>
                  <a:lnTo>
                    <a:pt x="127130" y="731157"/>
                  </a:lnTo>
                  <a:lnTo>
                    <a:pt x="139730" y="760732"/>
                  </a:lnTo>
                  <a:lnTo>
                    <a:pt x="158972" y="787168"/>
                  </a:lnTo>
                  <a:lnTo>
                    <a:pt x="178088" y="817140"/>
                  </a:lnTo>
                  <a:lnTo>
                    <a:pt x="195454" y="844178"/>
                  </a:lnTo>
                  <a:lnTo>
                    <a:pt x="210112" y="861632"/>
                  </a:lnTo>
                  <a:lnTo>
                    <a:pt x="239554" y="888903"/>
                  </a:lnTo>
                  <a:lnTo>
                    <a:pt x="266334" y="912027"/>
                  </a:lnTo>
                  <a:lnTo>
                    <a:pt x="291709" y="929199"/>
                  </a:lnTo>
                  <a:lnTo>
                    <a:pt x="319407" y="944300"/>
                  </a:lnTo>
                  <a:lnTo>
                    <a:pt x="348399" y="960893"/>
                  </a:lnTo>
                  <a:lnTo>
                    <a:pt x="375348" y="971155"/>
                  </a:lnTo>
                  <a:lnTo>
                    <a:pt x="404271" y="979977"/>
                  </a:lnTo>
                  <a:lnTo>
                    <a:pt x="435440" y="984150"/>
                  </a:lnTo>
                  <a:lnTo>
                    <a:pt x="466895" y="989156"/>
                  </a:lnTo>
                  <a:lnTo>
                    <a:pt x="497075" y="990354"/>
                  </a:lnTo>
                  <a:lnTo>
                    <a:pt x="525852" y="990591"/>
                  </a:lnTo>
                  <a:lnTo>
                    <a:pt x="556104" y="988756"/>
                  </a:lnTo>
                  <a:lnTo>
                    <a:pt x="586045" y="981808"/>
                  </a:lnTo>
                  <a:lnTo>
                    <a:pt x="610768" y="975720"/>
                  </a:lnTo>
                  <a:lnTo>
                    <a:pt x="635969" y="969447"/>
                  </a:lnTo>
                  <a:lnTo>
                    <a:pt x="661312" y="959748"/>
                  </a:lnTo>
                  <a:lnTo>
                    <a:pt x="686698" y="951308"/>
                  </a:lnTo>
                  <a:lnTo>
                    <a:pt x="716199" y="937063"/>
                  </a:lnTo>
                  <a:lnTo>
                    <a:pt x="746593" y="920659"/>
                  </a:lnTo>
                  <a:lnTo>
                    <a:pt x="773191" y="903829"/>
                  </a:lnTo>
                  <a:lnTo>
                    <a:pt x="799536" y="886209"/>
                  </a:lnTo>
                  <a:lnTo>
                    <a:pt x="829307" y="863074"/>
                  </a:lnTo>
                  <a:lnTo>
                    <a:pt x="855783" y="838119"/>
                  </a:lnTo>
                  <a:lnTo>
                    <a:pt x="881398" y="812804"/>
                  </a:lnTo>
                  <a:lnTo>
                    <a:pt x="904961" y="785537"/>
                  </a:lnTo>
                  <a:lnTo>
                    <a:pt x="923415" y="756551"/>
                  </a:lnTo>
                  <a:lnTo>
                    <a:pt x="940650" y="730439"/>
                  </a:lnTo>
                  <a:lnTo>
                    <a:pt x="955763" y="704897"/>
                  </a:lnTo>
                  <a:lnTo>
                    <a:pt x="969124" y="676094"/>
                  </a:lnTo>
                  <a:lnTo>
                    <a:pt x="980283" y="647589"/>
                  </a:lnTo>
                  <a:lnTo>
                    <a:pt x="987806" y="623051"/>
                  </a:lnTo>
                  <a:lnTo>
                    <a:pt x="997954" y="594454"/>
                  </a:lnTo>
                  <a:lnTo>
                    <a:pt x="1005037" y="567792"/>
                  </a:lnTo>
                  <a:lnTo>
                    <a:pt x="1008156" y="542014"/>
                  </a:lnTo>
                  <a:lnTo>
                    <a:pt x="1012530" y="516501"/>
                  </a:lnTo>
                  <a:lnTo>
                    <a:pt x="1014139" y="490359"/>
                  </a:lnTo>
                  <a:lnTo>
                    <a:pt x="1014616" y="461287"/>
                  </a:lnTo>
                  <a:lnTo>
                    <a:pt x="1014757" y="434483"/>
                  </a:lnTo>
                  <a:lnTo>
                    <a:pt x="1014093" y="408665"/>
                  </a:lnTo>
                  <a:lnTo>
                    <a:pt x="1009741" y="383845"/>
                  </a:lnTo>
                  <a:lnTo>
                    <a:pt x="1001949" y="354253"/>
                  </a:lnTo>
                  <a:lnTo>
                    <a:pt x="993615" y="324807"/>
                  </a:lnTo>
                  <a:lnTo>
                    <a:pt x="984467" y="297900"/>
                  </a:lnTo>
                  <a:lnTo>
                    <a:pt x="974462" y="274345"/>
                  </a:lnTo>
                  <a:lnTo>
                    <a:pt x="962520" y="242980"/>
                  </a:lnTo>
                  <a:lnTo>
                    <a:pt x="946780" y="212818"/>
                  </a:lnTo>
                  <a:lnTo>
                    <a:pt x="925011" y="184750"/>
                  </a:lnTo>
                  <a:lnTo>
                    <a:pt x="902207" y="158821"/>
                  </a:lnTo>
                  <a:lnTo>
                    <a:pt x="877160" y="133314"/>
                  </a:lnTo>
                  <a:lnTo>
                    <a:pt x="849397" y="108595"/>
                  </a:lnTo>
                  <a:lnTo>
                    <a:pt x="825694" y="93904"/>
                  </a:lnTo>
                  <a:lnTo>
                    <a:pt x="800794" y="79907"/>
                  </a:lnTo>
                  <a:lnTo>
                    <a:pt x="775539" y="64077"/>
                  </a:lnTo>
                  <a:lnTo>
                    <a:pt x="749475" y="53585"/>
                  </a:lnTo>
                  <a:lnTo>
                    <a:pt x="720426" y="41852"/>
                  </a:lnTo>
                  <a:lnTo>
                    <a:pt x="693628" y="30143"/>
                  </a:lnTo>
                  <a:lnTo>
                    <a:pt x="667107" y="21890"/>
                  </a:lnTo>
                  <a:lnTo>
                    <a:pt x="637922" y="15682"/>
                  </a:lnTo>
                  <a:lnTo>
                    <a:pt x="611085" y="13529"/>
                  </a:lnTo>
                  <a:lnTo>
                    <a:pt x="584551" y="13596"/>
                  </a:lnTo>
                  <a:lnTo>
                    <a:pt x="555362" y="17772"/>
                  </a:lnTo>
                  <a:lnTo>
                    <a:pt x="527818" y="23478"/>
                  </a:lnTo>
                  <a:lnTo>
                    <a:pt x="498331" y="31049"/>
                  </a:lnTo>
                  <a:lnTo>
                    <a:pt x="471404" y="45367"/>
                  </a:lnTo>
                  <a:close/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sk-SK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671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8" y="-875560"/>
            <a:ext cx="12482526" cy="99921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BlokTextu 2"/>
          <p:cNvSpPr txBox="1"/>
          <p:nvPr/>
        </p:nvSpPr>
        <p:spPr>
          <a:xfrm>
            <a:off x="733763" y="5509815"/>
            <a:ext cx="5045500" cy="1003359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5805" b="1">
                <a:solidFill>
                  <a:srgbClr val="FFFF99"/>
                </a:solidFill>
                <a:latin typeface="Bahnschrift SemiCondensed" pitchFamily="34"/>
                <a:ea typeface="Microsoft YaHei" pitchFamily="2"/>
                <a:cs typeface="Lucida Sans" pitchFamily="2"/>
              </a:rPr>
              <a:t>Základy merania</a:t>
            </a:r>
          </a:p>
        </p:txBody>
      </p:sp>
    </p:spTree>
    <p:extLst>
      <p:ext uri="{BB962C8B-B14F-4D97-AF65-F5344CB8AC3E}">
        <p14:creationId xmlns:p14="http://schemas.microsoft.com/office/powerpoint/2010/main" val="1218791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6760" y="436"/>
            <a:ext cx="5485432" cy="68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42965" y="3272799"/>
            <a:ext cx="4725248" cy="31143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ĺžnik 3"/>
          <p:cNvSpPr/>
          <p:nvPr/>
        </p:nvSpPr>
        <p:spPr>
          <a:xfrm>
            <a:off x="2435687" y="3979430"/>
            <a:ext cx="1426761" cy="811996"/>
          </a:xfrm>
          <a:prstGeom prst="rect">
            <a:avLst/>
          </a:prstGeom>
          <a:noFill/>
          <a:ln w="19080">
            <a:solidFill>
              <a:srgbClr val="FF3333"/>
            </a:solidFill>
            <a:prstDash val="solid"/>
          </a:ln>
        </p:spPr>
        <p:txBody>
          <a:bodyPr vert="horz" wrap="none" lIns="120167" tIns="65743" rIns="120167" bIns="65743" anchor="ctr" anchorCtr="0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2177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Rovná spojnica 4"/>
          <p:cNvSpPr/>
          <p:nvPr/>
        </p:nvSpPr>
        <p:spPr>
          <a:xfrm flipV="1">
            <a:off x="3915131" y="3272799"/>
            <a:ext cx="2827834" cy="628262"/>
          </a:xfrm>
          <a:prstGeom prst="line">
            <a:avLst/>
          </a:prstGeom>
          <a:noFill/>
          <a:ln w="0">
            <a:solidFill>
              <a:srgbClr val="FF3333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2177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Rovná spojnica 5"/>
          <p:cNvSpPr/>
          <p:nvPr/>
        </p:nvSpPr>
        <p:spPr>
          <a:xfrm>
            <a:off x="3862449" y="4791427"/>
            <a:ext cx="2880516" cy="1595691"/>
          </a:xfrm>
          <a:prstGeom prst="line">
            <a:avLst/>
          </a:prstGeom>
          <a:noFill/>
          <a:ln w="0">
            <a:solidFill>
              <a:srgbClr val="FF3333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2177">
              <a:latin typeface="Arial" pitchFamily="18"/>
              <a:ea typeface="Microsoft YaHei" pitchFamily="2"/>
              <a:cs typeface="Lucida Sans" pitchFamily="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Písanie rukou 8"/>
              <p14:cNvContentPartPr/>
              <p14:nvPr/>
            </p14:nvContentPartPr>
            <p14:xfrm>
              <a:off x="6509598" y="514191"/>
              <a:ext cx="4858041" cy="2343685"/>
            </p14:xfrm>
          </p:contentPart>
        </mc:Choice>
        <mc:Fallback xmlns="">
          <p:pic>
            <p:nvPicPr>
              <p:cNvPr id="9" name="Písanie rukou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00238" y="504832"/>
                <a:ext cx="4876760" cy="236240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2639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22956" y="14368"/>
            <a:ext cx="5142348" cy="68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6760" y="436"/>
            <a:ext cx="5485432" cy="68568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ísanie rukou 5"/>
              <p14:cNvContentPartPr/>
              <p14:nvPr/>
            </p14:nvContentPartPr>
            <p14:xfrm>
              <a:off x="3480615" y="374868"/>
              <a:ext cx="7867867" cy="3130863"/>
            </p14:xfrm>
          </p:contentPart>
        </mc:Choice>
        <mc:Fallback xmlns="">
          <p:pic>
            <p:nvPicPr>
              <p:cNvPr id="6" name="Písanie rukou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1255" y="365508"/>
                <a:ext cx="7886586" cy="31495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0432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10548" y="272987"/>
            <a:ext cx="10971300" cy="673107"/>
          </a:xfrm>
        </p:spPr>
        <p:txBody>
          <a:bodyPr/>
          <a:lstStyle/>
          <a:p>
            <a:pPr lvl="0" algn="l"/>
            <a:r>
              <a:rPr lang="sk-SK" b="1">
                <a:solidFill>
                  <a:srgbClr val="993366"/>
                </a:solidFill>
              </a:rPr>
              <a:t>Meranie</a:t>
            </a:r>
          </a:p>
        </p:txBody>
      </p:sp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610548" y="1339466"/>
            <a:ext cx="10971300" cy="5151056"/>
          </a:xfrm>
        </p:spPr>
        <p:txBody>
          <a:bodyPr/>
          <a:lstStyle/>
          <a:p>
            <a:pPr marL="414921" indent="-414921" algn="ctr"/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-- je 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činnosť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, 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ktorej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cieľom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 je 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stanoviť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 </a:t>
            </a:r>
            <a:br>
              <a:rPr lang="cs-CZ" sz="3144" dirty="0">
                <a:solidFill>
                  <a:srgbClr val="404040"/>
                </a:solidFill>
                <a:latin typeface="Arial" pitchFamily="34"/>
              </a:rPr>
            </a:b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hodnotu 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skúmanej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 (</a:t>
            </a:r>
            <a:r>
              <a:rPr lang="cs-CZ" sz="3144" dirty="0" err="1">
                <a:solidFill>
                  <a:srgbClr val="404040"/>
                </a:solidFill>
                <a:latin typeface="Arial" pitchFamily="34"/>
              </a:rPr>
              <a:t>fyzikálnej</a:t>
            </a:r>
            <a:r>
              <a:rPr lang="cs-CZ" sz="3144" dirty="0">
                <a:solidFill>
                  <a:srgbClr val="404040"/>
                </a:solidFill>
                <a:latin typeface="Arial" pitchFamily="34"/>
              </a:rPr>
              <a:t>) veličiny.</a:t>
            </a:r>
          </a:p>
          <a:p>
            <a:pPr marL="414921" indent="-414921"/>
            <a:endParaRPr lang="cs-CZ" dirty="0">
              <a:solidFill>
                <a:srgbClr val="404040"/>
              </a:solidFill>
              <a:latin typeface="Arial" pitchFamily="34"/>
            </a:endParaRPr>
          </a:p>
          <a:p>
            <a:pPr marL="414921" indent="-414921"/>
            <a:r>
              <a:rPr lang="cs-CZ" sz="3144" b="1" dirty="0" err="1">
                <a:solidFill>
                  <a:srgbClr val="404040"/>
                </a:solidFill>
                <a:latin typeface="Arial" pitchFamily="34"/>
              </a:rPr>
              <a:t>Výsledok</a:t>
            </a:r>
            <a:r>
              <a:rPr lang="cs-CZ" sz="3144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b="1" dirty="0" err="1">
                <a:solidFill>
                  <a:srgbClr val="404040"/>
                </a:solidFill>
                <a:latin typeface="Arial" pitchFamily="34"/>
              </a:rPr>
              <a:t>merania</a:t>
            </a:r>
            <a:r>
              <a:rPr lang="cs-CZ" sz="3144" b="1" dirty="0">
                <a:solidFill>
                  <a:srgbClr val="404040"/>
                </a:solidFill>
                <a:latin typeface="Arial" pitchFamily="34"/>
              </a:rPr>
              <a:t>:</a:t>
            </a:r>
          </a:p>
          <a:p>
            <a:pPr marL="414921" indent="-414921" algn="ctr"/>
            <a:r>
              <a:rPr lang="cs-CZ" sz="3144" b="1" dirty="0">
                <a:solidFill>
                  <a:srgbClr val="009900"/>
                </a:solidFill>
                <a:latin typeface="Arial" pitchFamily="34"/>
              </a:rPr>
              <a:t>hodnota</a:t>
            </a:r>
            <a:r>
              <a:rPr lang="cs-CZ" sz="3144" b="1" dirty="0">
                <a:solidFill>
                  <a:srgbClr val="404040"/>
                </a:solidFill>
                <a:latin typeface="Arial" pitchFamily="34"/>
              </a:rPr>
              <a:t> + </a:t>
            </a:r>
            <a:r>
              <a:rPr lang="cs-CZ" sz="3144" b="1" dirty="0">
                <a:solidFill>
                  <a:srgbClr val="0066CC"/>
                </a:solidFill>
                <a:latin typeface="Arial" pitchFamily="34"/>
              </a:rPr>
              <a:t>jednotka</a:t>
            </a:r>
            <a:r>
              <a:rPr lang="cs-CZ" sz="3144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en-US" altLang="zh-CN" sz="4354" b="1" dirty="0">
                <a:solidFill>
                  <a:srgbClr val="404040"/>
                </a:solidFill>
                <a:latin typeface="Arial" pitchFamily="34"/>
                <a:cs typeface="Arial" pitchFamily="34"/>
              </a:rPr>
              <a:t>±</a:t>
            </a:r>
            <a:r>
              <a:rPr lang="cs-CZ" sz="3144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b="1" dirty="0" err="1">
                <a:solidFill>
                  <a:srgbClr val="FF3333"/>
                </a:solidFill>
                <a:latin typeface="Arial" pitchFamily="34"/>
              </a:rPr>
              <a:t>presnosť</a:t>
            </a:r>
            <a:endParaRPr lang="cs-CZ" sz="3144" b="1" dirty="0">
              <a:solidFill>
                <a:srgbClr val="FF3333"/>
              </a:solidFill>
              <a:latin typeface="Arial" pitchFamily="34"/>
            </a:endParaRPr>
          </a:p>
          <a:p>
            <a:pPr marL="414921" indent="-414921"/>
            <a:endParaRPr lang="cs-CZ" dirty="0">
              <a:solidFill>
                <a:srgbClr val="404040"/>
              </a:solidFill>
              <a:latin typeface="Arial" pitchFamily="34"/>
            </a:endParaRPr>
          </a:p>
          <a:p>
            <a:pPr marL="414921" indent="-414921"/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Výsledok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merania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nie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je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správny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,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ak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nie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je určená aj jeho chyba!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Pri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jej určení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vychádzame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z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metódy</a:t>
            </a:r>
            <a:r>
              <a:rPr lang="cs-CZ" sz="3144" i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3144" i="1" dirty="0" err="1">
                <a:solidFill>
                  <a:srgbClr val="404040"/>
                </a:solidFill>
                <a:latin typeface="Arial" pitchFamily="34"/>
              </a:rPr>
              <a:t>merania</a:t>
            </a:r>
            <a:endParaRPr lang="cs-CZ" sz="3144" i="1" dirty="0">
              <a:solidFill>
                <a:srgbClr val="404040"/>
              </a:solidFill>
              <a:latin typeface="Arial" pitchFamily="3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ísanie rukou 5"/>
              <p14:cNvContentPartPr/>
              <p14:nvPr/>
            </p14:nvContentPartPr>
            <p14:xfrm>
              <a:off x="4217289" y="2908381"/>
              <a:ext cx="3042044" cy="2013226"/>
            </p14:xfrm>
          </p:contentPart>
        </mc:Choice>
        <mc:Fallback xmlns="">
          <p:pic>
            <p:nvPicPr>
              <p:cNvPr id="6" name="Písanie rukou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7929" y="2899021"/>
                <a:ext cx="3060764" cy="20319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003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310132" y="272987"/>
            <a:ext cx="11271717" cy="1145066"/>
          </a:xfrm>
        </p:spPr>
        <p:txBody>
          <a:bodyPr/>
          <a:lstStyle/>
          <a:p>
            <a:pPr lvl="0" algn="l"/>
            <a:r>
              <a:rPr lang="sk-SK" sz="3870" b="1">
                <a:solidFill>
                  <a:srgbClr val="009900"/>
                </a:solidFill>
              </a:rPr>
              <a:t>Medzinárodná sústava jednotiek SI </a:t>
            </a:r>
            <a:br>
              <a:rPr lang="sk-SK" b="1"/>
            </a:br>
            <a:r>
              <a:rPr lang="sk-SK" sz="3386"/>
              <a:t>Système International (d'Unités)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645604" y="45715"/>
            <a:ext cx="3482655" cy="668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54366" y="1418053"/>
            <a:ext cx="6808135" cy="52969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MARTInkShape-163"/>
          <p:cNvSpPr/>
          <p:nvPr>
            <p:custDataLst>
              <p:tags r:id="rId1"/>
            </p:custDataLst>
          </p:nvPr>
        </p:nvSpPr>
        <p:spPr bwMode="auto">
          <a:xfrm>
            <a:off x="8916560" y="4000574"/>
            <a:ext cx="546172" cy="2559384"/>
          </a:xfrm>
          <a:custGeom>
            <a:avLst/>
            <a:gdLst/>
            <a:ahLst/>
            <a:cxnLst/>
            <a:rect l="0" t="0" r="0" b="0"/>
            <a:pathLst>
              <a:path w="546172" h="2559384">
                <a:moveTo>
                  <a:pt x="82560" y="139719"/>
                </a:moveTo>
                <a:lnTo>
                  <a:pt x="82560" y="139719"/>
                </a:lnTo>
                <a:lnTo>
                  <a:pt x="79189" y="139719"/>
                </a:lnTo>
                <a:lnTo>
                  <a:pt x="78196" y="139013"/>
                </a:lnTo>
                <a:lnTo>
                  <a:pt x="77534" y="137837"/>
                </a:lnTo>
                <a:lnTo>
                  <a:pt x="76211" y="133375"/>
                </a:lnTo>
                <a:lnTo>
                  <a:pt x="76211" y="133373"/>
                </a:lnTo>
                <a:lnTo>
                  <a:pt x="76210" y="133369"/>
                </a:lnTo>
                <a:lnTo>
                  <a:pt x="72550" y="133368"/>
                </a:lnTo>
                <a:lnTo>
                  <a:pt x="75589" y="133368"/>
                </a:lnTo>
                <a:lnTo>
                  <a:pt x="76088" y="129004"/>
                </a:lnTo>
                <a:lnTo>
                  <a:pt x="76155" y="127900"/>
                </a:lnTo>
                <a:lnTo>
                  <a:pt x="78067" y="127409"/>
                </a:lnTo>
                <a:lnTo>
                  <a:pt x="79565" y="127279"/>
                </a:lnTo>
                <a:lnTo>
                  <a:pt x="83111" y="125251"/>
                </a:lnTo>
                <a:lnTo>
                  <a:pt x="87039" y="122704"/>
                </a:lnTo>
                <a:lnTo>
                  <a:pt x="117392" y="110592"/>
                </a:lnTo>
                <a:lnTo>
                  <a:pt x="142207" y="106601"/>
                </a:lnTo>
                <a:lnTo>
                  <a:pt x="170709" y="99227"/>
                </a:lnTo>
                <a:lnTo>
                  <a:pt x="196725" y="91681"/>
                </a:lnTo>
                <a:lnTo>
                  <a:pt x="222250" y="89459"/>
                </a:lnTo>
                <a:lnTo>
                  <a:pt x="239440" y="87192"/>
                </a:lnTo>
                <a:lnTo>
                  <a:pt x="255355" y="83933"/>
                </a:lnTo>
                <a:lnTo>
                  <a:pt x="281597" y="82742"/>
                </a:lnTo>
                <a:lnTo>
                  <a:pt x="311475" y="82585"/>
                </a:lnTo>
                <a:lnTo>
                  <a:pt x="340480" y="82563"/>
                </a:lnTo>
                <a:lnTo>
                  <a:pt x="371669" y="82561"/>
                </a:lnTo>
                <a:lnTo>
                  <a:pt x="400540" y="82561"/>
                </a:lnTo>
                <a:lnTo>
                  <a:pt x="428193" y="82561"/>
                </a:lnTo>
                <a:lnTo>
                  <a:pt x="438696" y="83267"/>
                </a:lnTo>
                <a:lnTo>
                  <a:pt x="465292" y="88650"/>
                </a:lnTo>
                <a:lnTo>
                  <a:pt x="466849" y="89443"/>
                </a:lnTo>
                <a:lnTo>
                  <a:pt x="467887" y="90677"/>
                </a:lnTo>
                <a:lnTo>
                  <a:pt x="468578" y="92206"/>
                </a:lnTo>
                <a:lnTo>
                  <a:pt x="469744" y="93225"/>
                </a:lnTo>
                <a:lnTo>
                  <a:pt x="472923" y="94357"/>
                </a:lnTo>
                <a:lnTo>
                  <a:pt x="480712" y="95790"/>
                </a:lnTo>
                <a:lnTo>
                  <a:pt x="494118" y="106813"/>
                </a:lnTo>
                <a:lnTo>
                  <a:pt x="500723" y="113331"/>
                </a:lnTo>
                <a:lnTo>
                  <a:pt x="501421" y="117395"/>
                </a:lnTo>
                <a:lnTo>
                  <a:pt x="501714" y="148116"/>
                </a:lnTo>
                <a:lnTo>
                  <a:pt x="501010" y="175245"/>
                </a:lnTo>
                <a:lnTo>
                  <a:pt x="496689" y="202508"/>
                </a:lnTo>
                <a:lnTo>
                  <a:pt x="495626" y="231860"/>
                </a:lnTo>
                <a:lnTo>
                  <a:pt x="491052" y="259768"/>
                </a:lnTo>
                <a:lnTo>
                  <a:pt x="489282" y="288686"/>
                </a:lnTo>
                <a:lnTo>
                  <a:pt x="489049" y="317923"/>
                </a:lnTo>
                <a:lnTo>
                  <a:pt x="489018" y="344982"/>
                </a:lnTo>
                <a:lnTo>
                  <a:pt x="490896" y="368750"/>
                </a:lnTo>
                <a:lnTo>
                  <a:pt x="494776" y="395791"/>
                </a:lnTo>
                <a:lnTo>
                  <a:pt x="498658" y="425774"/>
                </a:lnTo>
                <a:lnTo>
                  <a:pt x="501312" y="457295"/>
                </a:lnTo>
                <a:lnTo>
                  <a:pt x="501663" y="489019"/>
                </a:lnTo>
                <a:lnTo>
                  <a:pt x="501709" y="520769"/>
                </a:lnTo>
                <a:lnTo>
                  <a:pt x="501715" y="552522"/>
                </a:lnTo>
                <a:lnTo>
                  <a:pt x="501715" y="584276"/>
                </a:lnTo>
                <a:lnTo>
                  <a:pt x="501715" y="616031"/>
                </a:lnTo>
                <a:lnTo>
                  <a:pt x="501715" y="647785"/>
                </a:lnTo>
                <a:lnTo>
                  <a:pt x="505087" y="676559"/>
                </a:lnTo>
                <a:lnTo>
                  <a:pt x="509556" y="705874"/>
                </a:lnTo>
                <a:lnTo>
                  <a:pt x="513456" y="733901"/>
                </a:lnTo>
                <a:lnTo>
                  <a:pt x="516173" y="764938"/>
                </a:lnTo>
                <a:lnTo>
                  <a:pt x="519860" y="793160"/>
                </a:lnTo>
                <a:lnTo>
                  <a:pt x="524953" y="819119"/>
                </a:lnTo>
                <a:lnTo>
                  <a:pt x="526691" y="846515"/>
                </a:lnTo>
                <a:lnTo>
                  <a:pt x="527034" y="875526"/>
                </a:lnTo>
                <a:lnTo>
                  <a:pt x="531466" y="901643"/>
                </a:lnTo>
                <a:lnTo>
                  <a:pt x="533074" y="927186"/>
                </a:lnTo>
                <a:lnTo>
                  <a:pt x="530020" y="955989"/>
                </a:lnTo>
                <a:lnTo>
                  <a:pt x="526987" y="984494"/>
                </a:lnTo>
                <a:lnTo>
                  <a:pt x="522206" y="1014692"/>
                </a:lnTo>
                <a:lnTo>
                  <a:pt x="521052" y="1044623"/>
                </a:lnTo>
                <a:lnTo>
                  <a:pt x="520824" y="1072645"/>
                </a:lnTo>
                <a:lnTo>
                  <a:pt x="520779" y="1100448"/>
                </a:lnTo>
                <a:lnTo>
                  <a:pt x="520769" y="1129540"/>
                </a:lnTo>
                <a:lnTo>
                  <a:pt x="521472" y="1155671"/>
                </a:lnTo>
                <a:lnTo>
                  <a:pt x="525795" y="1181218"/>
                </a:lnTo>
                <a:lnTo>
                  <a:pt x="530228" y="1206650"/>
                </a:lnTo>
                <a:lnTo>
                  <a:pt x="532829" y="1236424"/>
                </a:lnTo>
                <a:lnTo>
                  <a:pt x="533341" y="1263422"/>
                </a:lnTo>
                <a:lnTo>
                  <a:pt x="533444" y="1292512"/>
                </a:lnTo>
                <a:lnTo>
                  <a:pt x="529099" y="1321074"/>
                </a:lnTo>
                <a:lnTo>
                  <a:pt x="527511" y="1351283"/>
                </a:lnTo>
                <a:lnTo>
                  <a:pt x="527196" y="1381216"/>
                </a:lnTo>
                <a:lnTo>
                  <a:pt x="526429" y="1409944"/>
                </a:lnTo>
                <a:lnTo>
                  <a:pt x="523977" y="1440187"/>
                </a:lnTo>
                <a:lnTo>
                  <a:pt x="526498" y="1470126"/>
                </a:lnTo>
                <a:lnTo>
                  <a:pt x="526996" y="1498150"/>
                </a:lnTo>
                <a:lnTo>
                  <a:pt x="527094" y="1525953"/>
                </a:lnTo>
                <a:lnTo>
                  <a:pt x="527112" y="1555045"/>
                </a:lnTo>
                <a:lnTo>
                  <a:pt x="527117" y="1581177"/>
                </a:lnTo>
                <a:lnTo>
                  <a:pt x="529001" y="1606724"/>
                </a:lnTo>
                <a:lnTo>
                  <a:pt x="532587" y="1632155"/>
                </a:lnTo>
                <a:lnTo>
                  <a:pt x="533297" y="1661929"/>
                </a:lnTo>
                <a:lnTo>
                  <a:pt x="533435" y="1688928"/>
                </a:lnTo>
                <a:lnTo>
                  <a:pt x="533464" y="1718018"/>
                </a:lnTo>
                <a:lnTo>
                  <a:pt x="533468" y="1745874"/>
                </a:lnTo>
                <a:lnTo>
                  <a:pt x="533470" y="1771762"/>
                </a:lnTo>
                <a:lnTo>
                  <a:pt x="533470" y="1797261"/>
                </a:lnTo>
                <a:lnTo>
                  <a:pt x="534175" y="1822682"/>
                </a:lnTo>
                <a:lnTo>
                  <a:pt x="538496" y="1848090"/>
                </a:lnTo>
                <a:lnTo>
                  <a:pt x="539558" y="1873494"/>
                </a:lnTo>
                <a:lnTo>
                  <a:pt x="544812" y="1905248"/>
                </a:lnTo>
                <a:lnTo>
                  <a:pt x="545992" y="1936297"/>
                </a:lnTo>
                <a:lnTo>
                  <a:pt x="546147" y="1963288"/>
                </a:lnTo>
                <a:lnTo>
                  <a:pt x="546168" y="1994276"/>
                </a:lnTo>
                <a:lnTo>
                  <a:pt x="546171" y="2021565"/>
                </a:lnTo>
                <a:lnTo>
                  <a:pt x="546171" y="2051581"/>
                </a:lnTo>
                <a:lnTo>
                  <a:pt x="546171" y="2081224"/>
                </a:lnTo>
                <a:lnTo>
                  <a:pt x="546171" y="2108362"/>
                </a:lnTo>
                <a:lnTo>
                  <a:pt x="546171" y="2140098"/>
                </a:lnTo>
                <a:lnTo>
                  <a:pt x="546171" y="2167502"/>
                </a:lnTo>
                <a:lnTo>
                  <a:pt x="546171" y="2199212"/>
                </a:lnTo>
                <a:lnTo>
                  <a:pt x="545465" y="2215521"/>
                </a:lnTo>
                <a:lnTo>
                  <a:pt x="539288" y="2245722"/>
                </a:lnTo>
                <a:lnTo>
                  <a:pt x="535508" y="2253027"/>
                </a:lnTo>
                <a:lnTo>
                  <a:pt x="528081" y="2284287"/>
                </a:lnTo>
                <a:lnTo>
                  <a:pt x="525664" y="2290814"/>
                </a:lnTo>
                <a:lnTo>
                  <a:pt x="522944" y="2296067"/>
                </a:lnTo>
                <a:lnTo>
                  <a:pt x="514846" y="2323997"/>
                </a:lnTo>
                <a:lnTo>
                  <a:pt x="514502" y="2332790"/>
                </a:lnTo>
                <a:lnTo>
                  <a:pt x="512573" y="2337069"/>
                </a:lnTo>
                <a:lnTo>
                  <a:pt x="504295" y="2347685"/>
                </a:lnTo>
                <a:lnTo>
                  <a:pt x="494958" y="2367534"/>
                </a:lnTo>
                <a:lnTo>
                  <a:pt x="492977" y="2370093"/>
                </a:lnTo>
                <a:lnTo>
                  <a:pt x="490775" y="2376698"/>
                </a:lnTo>
                <a:lnTo>
                  <a:pt x="489091" y="2383633"/>
                </a:lnTo>
                <a:lnTo>
                  <a:pt x="478075" y="2405513"/>
                </a:lnTo>
                <a:lnTo>
                  <a:pt x="476389" y="2410553"/>
                </a:lnTo>
                <a:lnTo>
                  <a:pt x="466254" y="2428207"/>
                </a:lnTo>
                <a:lnTo>
                  <a:pt x="464133" y="2438315"/>
                </a:lnTo>
                <a:lnTo>
                  <a:pt x="463959" y="2440566"/>
                </a:lnTo>
                <a:lnTo>
                  <a:pt x="461884" y="2444949"/>
                </a:lnTo>
                <a:lnTo>
                  <a:pt x="440305" y="2474530"/>
                </a:lnTo>
                <a:lnTo>
                  <a:pt x="431852" y="2485020"/>
                </a:lnTo>
                <a:lnTo>
                  <a:pt x="419155" y="2501830"/>
                </a:lnTo>
                <a:lnTo>
                  <a:pt x="412803" y="2510341"/>
                </a:lnTo>
                <a:lnTo>
                  <a:pt x="407864" y="2517123"/>
                </a:lnTo>
                <a:lnTo>
                  <a:pt x="383341" y="2537456"/>
                </a:lnTo>
                <a:lnTo>
                  <a:pt x="374733" y="2541644"/>
                </a:lnTo>
                <a:lnTo>
                  <a:pt x="366238" y="2549058"/>
                </a:lnTo>
                <a:lnTo>
                  <a:pt x="360118" y="2551266"/>
                </a:lnTo>
                <a:lnTo>
                  <a:pt x="341455" y="2554759"/>
                </a:lnTo>
                <a:lnTo>
                  <a:pt x="329087" y="2558469"/>
                </a:lnTo>
                <a:lnTo>
                  <a:pt x="300258" y="2559360"/>
                </a:lnTo>
                <a:lnTo>
                  <a:pt x="269866" y="2559383"/>
                </a:lnTo>
                <a:lnTo>
                  <a:pt x="238462" y="2559383"/>
                </a:lnTo>
                <a:lnTo>
                  <a:pt x="223443" y="2558678"/>
                </a:lnTo>
                <a:lnTo>
                  <a:pt x="196192" y="2553915"/>
                </a:lnTo>
                <a:lnTo>
                  <a:pt x="168282" y="2546616"/>
                </a:lnTo>
                <a:lnTo>
                  <a:pt x="158977" y="2541781"/>
                </a:lnTo>
                <a:lnTo>
                  <a:pt x="141061" y="2538576"/>
                </a:lnTo>
                <a:lnTo>
                  <a:pt x="136080" y="2536023"/>
                </a:lnTo>
                <a:lnTo>
                  <a:pt x="129310" y="2533879"/>
                </a:lnTo>
                <a:lnTo>
                  <a:pt x="99497" y="2506451"/>
                </a:lnTo>
                <a:lnTo>
                  <a:pt x="95263" y="2504104"/>
                </a:lnTo>
                <a:lnTo>
                  <a:pt x="91029" y="2502355"/>
                </a:lnTo>
                <a:lnTo>
                  <a:pt x="86794" y="2499226"/>
                </a:lnTo>
                <a:lnTo>
                  <a:pt x="84443" y="2495482"/>
                </a:lnTo>
                <a:lnTo>
                  <a:pt x="82692" y="2491467"/>
                </a:lnTo>
                <a:lnTo>
                  <a:pt x="78444" y="2485239"/>
                </a:lnTo>
                <a:lnTo>
                  <a:pt x="76166" y="2478924"/>
                </a:lnTo>
                <a:lnTo>
                  <a:pt x="72041" y="2471878"/>
                </a:lnTo>
                <a:lnTo>
                  <a:pt x="69800" y="2461872"/>
                </a:lnTo>
                <a:lnTo>
                  <a:pt x="65686" y="2453418"/>
                </a:lnTo>
                <a:lnTo>
                  <a:pt x="58629" y="2424983"/>
                </a:lnTo>
                <a:lnTo>
                  <a:pt x="51976" y="2394126"/>
                </a:lnTo>
                <a:lnTo>
                  <a:pt x="45934" y="2364372"/>
                </a:lnTo>
                <a:lnTo>
                  <a:pt x="43945" y="2337219"/>
                </a:lnTo>
                <a:lnTo>
                  <a:pt x="38508" y="2305481"/>
                </a:lnTo>
                <a:lnTo>
                  <a:pt x="36342" y="2290806"/>
                </a:lnTo>
                <a:lnTo>
                  <a:pt x="32157" y="2261290"/>
                </a:lnTo>
                <a:lnTo>
                  <a:pt x="29991" y="2246428"/>
                </a:lnTo>
                <a:lnTo>
                  <a:pt x="25301" y="2216206"/>
                </a:lnTo>
                <a:lnTo>
                  <a:pt x="20015" y="2184654"/>
                </a:lnTo>
                <a:lnTo>
                  <a:pt x="17298" y="2152926"/>
                </a:lnTo>
                <a:lnTo>
                  <a:pt x="13307" y="2121175"/>
                </a:lnTo>
                <a:lnTo>
                  <a:pt x="9409" y="2089422"/>
                </a:lnTo>
                <a:lnTo>
                  <a:pt x="6753" y="2057668"/>
                </a:lnTo>
                <a:lnTo>
                  <a:pt x="3059" y="2028894"/>
                </a:lnTo>
                <a:lnTo>
                  <a:pt x="604" y="2001098"/>
                </a:lnTo>
                <a:lnTo>
                  <a:pt x="120" y="1973342"/>
                </a:lnTo>
                <a:lnTo>
                  <a:pt x="24" y="1944259"/>
                </a:lnTo>
                <a:lnTo>
                  <a:pt x="5" y="1913059"/>
                </a:lnTo>
                <a:lnTo>
                  <a:pt x="0" y="1881597"/>
                </a:lnTo>
                <a:lnTo>
                  <a:pt x="0" y="1851416"/>
                </a:lnTo>
                <a:lnTo>
                  <a:pt x="0" y="1826652"/>
                </a:lnTo>
                <a:lnTo>
                  <a:pt x="0" y="1797362"/>
                </a:lnTo>
                <a:lnTo>
                  <a:pt x="0" y="1773394"/>
                </a:lnTo>
                <a:lnTo>
                  <a:pt x="0" y="1748416"/>
                </a:lnTo>
                <a:lnTo>
                  <a:pt x="0" y="1723844"/>
                </a:lnTo>
                <a:lnTo>
                  <a:pt x="0" y="1694336"/>
                </a:lnTo>
                <a:lnTo>
                  <a:pt x="0" y="1669872"/>
                </a:lnTo>
                <a:lnTo>
                  <a:pt x="0" y="1644747"/>
                </a:lnTo>
                <a:lnTo>
                  <a:pt x="0" y="1619426"/>
                </a:lnTo>
                <a:lnTo>
                  <a:pt x="0" y="1592166"/>
                </a:lnTo>
                <a:lnTo>
                  <a:pt x="0" y="1565506"/>
                </a:lnTo>
                <a:lnTo>
                  <a:pt x="1882" y="1540437"/>
                </a:lnTo>
                <a:lnTo>
                  <a:pt x="5026" y="1512545"/>
                </a:lnTo>
                <a:lnTo>
                  <a:pt x="5959" y="1484522"/>
                </a:lnTo>
                <a:lnTo>
                  <a:pt x="6236" y="1455755"/>
                </a:lnTo>
                <a:lnTo>
                  <a:pt x="8198" y="1429356"/>
                </a:lnTo>
                <a:lnTo>
                  <a:pt x="11366" y="1403657"/>
                </a:lnTo>
                <a:lnTo>
                  <a:pt x="14188" y="1378166"/>
                </a:lnTo>
                <a:lnTo>
                  <a:pt x="18092" y="1347638"/>
                </a:lnTo>
                <a:lnTo>
                  <a:pt x="18863" y="1316858"/>
                </a:lnTo>
                <a:lnTo>
                  <a:pt x="19015" y="1287778"/>
                </a:lnTo>
                <a:lnTo>
                  <a:pt x="20922" y="1263388"/>
                </a:lnTo>
                <a:lnTo>
                  <a:pt x="24075" y="1238286"/>
                </a:lnTo>
                <a:lnTo>
                  <a:pt x="25009" y="1212970"/>
                </a:lnTo>
                <a:lnTo>
                  <a:pt x="27168" y="1187594"/>
                </a:lnTo>
                <a:lnTo>
                  <a:pt x="30395" y="1162199"/>
                </a:lnTo>
                <a:lnTo>
                  <a:pt x="33234" y="1136797"/>
                </a:lnTo>
                <a:lnTo>
                  <a:pt x="36662" y="1109514"/>
                </a:lnTo>
                <a:lnTo>
                  <a:pt x="37677" y="1080965"/>
                </a:lnTo>
                <a:lnTo>
                  <a:pt x="37978" y="1054629"/>
                </a:lnTo>
                <a:lnTo>
                  <a:pt x="39950" y="1027068"/>
                </a:lnTo>
                <a:lnTo>
                  <a:pt x="43119" y="998439"/>
                </a:lnTo>
                <a:lnTo>
                  <a:pt x="44061" y="972079"/>
                </a:lnTo>
                <a:lnTo>
                  <a:pt x="46220" y="946393"/>
                </a:lnTo>
                <a:lnTo>
                  <a:pt x="49900" y="915797"/>
                </a:lnTo>
                <a:lnTo>
                  <a:pt x="50628" y="885004"/>
                </a:lnTo>
                <a:lnTo>
                  <a:pt x="50772" y="855922"/>
                </a:lnTo>
                <a:lnTo>
                  <a:pt x="50797" y="831532"/>
                </a:lnTo>
                <a:lnTo>
                  <a:pt x="50803" y="806429"/>
                </a:lnTo>
                <a:lnTo>
                  <a:pt x="50807" y="776031"/>
                </a:lnTo>
                <a:lnTo>
                  <a:pt x="50807" y="745276"/>
                </a:lnTo>
                <a:lnTo>
                  <a:pt x="50807" y="716202"/>
                </a:lnTo>
                <a:lnTo>
                  <a:pt x="50807" y="691813"/>
                </a:lnTo>
                <a:lnTo>
                  <a:pt x="50807" y="666711"/>
                </a:lnTo>
                <a:lnTo>
                  <a:pt x="52689" y="641396"/>
                </a:lnTo>
                <a:lnTo>
                  <a:pt x="55834" y="616020"/>
                </a:lnTo>
                <a:lnTo>
                  <a:pt x="56896" y="585529"/>
                </a:lnTo>
                <a:lnTo>
                  <a:pt x="61470" y="554050"/>
                </a:lnTo>
                <a:lnTo>
                  <a:pt x="64988" y="524415"/>
                </a:lnTo>
                <a:lnTo>
                  <a:pt x="68415" y="505383"/>
                </a:lnTo>
                <a:lnTo>
                  <a:pt x="69574" y="477037"/>
                </a:lnTo>
                <a:lnTo>
                  <a:pt x="69802" y="450347"/>
                </a:lnTo>
                <a:lnTo>
                  <a:pt x="71729" y="420507"/>
                </a:lnTo>
                <a:lnTo>
                  <a:pt x="75323" y="394019"/>
                </a:lnTo>
                <a:lnTo>
                  <a:pt x="76740" y="364037"/>
                </a:lnTo>
                <a:lnTo>
                  <a:pt x="81202" y="336997"/>
                </a:lnTo>
                <a:lnTo>
                  <a:pt x="82292" y="311270"/>
                </a:lnTo>
                <a:lnTo>
                  <a:pt x="83213" y="285803"/>
                </a:lnTo>
                <a:lnTo>
                  <a:pt x="87576" y="260387"/>
                </a:lnTo>
                <a:lnTo>
                  <a:pt x="88648" y="234981"/>
                </a:lnTo>
                <a:lnTo>
                  <a:pt x="88859" y="209578"/>
                </a:lnTo>
                <a:lnTo>
                  <a:pt x="88905" y="181194"/>
                </a:lnTo>
                <a:lnTo>
                  <a:pt x="88911" y="152028"/>
                </a:lnTo>
                <a:lnTo>
                  <a:pt x="87029" y="133251"/>
                </a:lnTo>
                <a:lnTo>
                  <a:pt x="83443" y="104570"/>
                </a:lnTo>
                <a:lnTo>
                  <a:pt x="82735" y="76795"/>
                </a:lnTo>
                <a:lnTo>
                  <a:pt x="82595" y="50922"/>
                </a:lnTo>
                <a:lnTo>
                  <a:pt x="82571" y="28025"/>
                </a:lnTo>
                <a:lnTo>
                  <a:pt x="82560" y="0"/>
                </a:lnTo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40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14921" indent="-414921"/>
            <a:r>
              <a:rPr lang="cs-CZ" sz="2661" b="1" dirty="0" err="1">
                <a:solidFill>
                  <a:srgbClr val="404040"/>
                </a:solidFill>
                <a:latin typeface="Arial" pitchFamily="34"/>
              </a:rPr>
              <a:t>absolútne</a:t>
            </a:r>
            <a:r>
              <a:rPr lang="cs-CZ" sz="2661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– 	poskytuje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priamo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údaj o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veličine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so známou jednotkou </a:t>
            </a:r>
            <a:br>
              <a:rPr lang="cs-CZ" sz="2661" dirty="0">
                <a:solidFill>
                  <a:srgbClr val="404040"/>
                </a:solidFill>
                <a:latin typeface="Arial" pitchFamily="34"/>
              </a:rPr>
            </a:b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		             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napr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.  7,5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kV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    12,4 cm     1,2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  <a:cs typeface="Arial" pitchFamily="34"/>
              </a:rPr>
              <a:t>μA</a:t>
            </a:r>
            <a:endParaRPr lang="cs-CZ" sz="2661" dirty="0">
              <a:solidFill>
                <a:srgbClr val="404040"/>
              </a:solidFill>
              <a:latin typeface="Arial" pitchFamily="34"/>
              <a:cs typeface="Arial" pitchFamily="34"/>
            </a:endParaRPr>
          </a:p>
          <a:p>
            <a:pPr marL="414921" indent="-414921"/>
            <a:endParaRPr lang="cs-CZ" dirty="0">
              <a:solidFill>
                <a:srgbClr val="404040"/>
              </a:solidFill>
              <a:latin typeface="Arial" pitchFamily="34"/>
            </a:endParaRPr>
          </a:p>
          <a:p>
            <a:pPr marL="414921" indent="-414921"/>
            <a:r>
              <a:rPr lang="cs-CZ" sz="2661" b="1" dirty="0" err="1">
                <a:solidFill>
                  <a:srgbClr val="404040"/>
                </a:solidFill>
                <a:latin typeface="Arial" pitchFamily="34"/>
              </a:rPr>
              <a:t>relatívne</a:t>
            </a:r>
            <a:r>
              <a:rPr lang="cs-CZ" sz="2661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– 	porovnáme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skúmaný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objekt s tzv.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etalónom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br>
              <a:rPr lang="cs-CZ" sz="2661" dirty="0">
                <a:solidFill>
                  <a:srgbClr val="404040"/>
                </a:solidFill>
                <a:latin typeface="Arial" pitchFamily="34"/>
              </a:rPr>
            </a:b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		          (normál -  objekt so známou hodnotou veličiny).</a:t>
            </a:r>
          </a:p>
          <a:p>
            <a:pPr marL="414921" indent="-414921"/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			           </a:t>
            </a:r>
            <a:r>
              <a:rPr lang="en-US" sz="2661" dirty="0" err="1">
                <a:solidFill>
                  <a:srgbClr val="404040"/>
                </a:solidFill>
                <a:latin typeface="Arial" pitchFamily="34"/>
              </a:rPr>
              <a:t>napr</a:t>
            </a:r>
            <a:r>
              <a:rPr lang="en-US" sz="2661" dirty="0">
                <a:solidFill>
                  <a:srgbClr val="404040"/>
                </a:solidFill>
                <a:latin typeface="Arial" pitchFamily="34"/>
              </a:rPr>
              <a:t>.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meranie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závažiami</a:t>
            </a:r>
            <a:endParaRPr lang="cs-CZ" sz="2661" dirty="0">
              <a:solidFill>
                <a:srgbClr val="404040"/>
              </a:solidFill>
              <a:latin typeface="Arial" pitchFamily="34"/>
            </a:endParaRPr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610983" y="272987"/>
            <a:ext cx="10971300" cy="673107"/>
          </a:xfrm>
        </p:spPr>
        <p:txBody>
          <a:bodyPr/>
          <a:lstStyle/>
          <a:p>
            <a:pPr lvl="0" algn="l"/>
            <a:r>
              <a:rPr lang="sk-SK" b="1">
                <a:solidFill>
                  <a:srgbClr val="993366"/>
                </a:solidFill>
              </a:rPr>
              <a:t>Metódy merania</a:t>
            </a:r>
          </a:p>
        </p:txBody>
      </p:sp>
    </p:spTree>
    <p:extLst>
      <p:ext uri="{BB962C8B-B14F-4D97-AF65-F5344CB8AC3E}">
        <p14:creationId xmlns:p14="http://schemas.microsoft.com/office/powerpoint/2010/main" val="161330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50438-2CF3-7C84-25B5-9D67BE4D2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666CBFA-3B2C-202C-B530-A00397BD0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157163"/>
            <a:ext cx="1106170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006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BC36CE5A-8F1D-DA36-ED09-C7A76B98B538}"/>
              </a:ext>
            </a:extLst>
          </p:cNvPr>
          <p:cNvSpPr/>
          <p:nvPr/>
        </p:nvSpPr>
        <p:spPr>
          <a:xfrm>
            <a:off x="946219" y="3715113"/>
            <a:ext cx="254428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Bing Create (DALL.E-3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DB4B667-B019-8213-DE1A-063E2409E355}"/>
              </a:ext>
            </a:extLst>
          </p:cNvPr>
          <p:cNvSpPr/>
          <p:nvPr/>
        </p:nvSpPr>
        <p:spPr>
          <a:xfrm>
            <a:off x="552178" y="157163"/>
            <a:ext cx="11305256" cy="34996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92D050"/>
                </a:solidFill>
                <a:latin typeface="Consolas" panose="020B0609020204030204" pitchFamily="49" charset="0"/>
              </a:rPr>
              <a:t> MEMS Intelligent Sensors and Actuators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769C967B-F214-35D6-422F-A7C2304D8B7A}"/>
              </a:ext>
            </a:extLst>
          </p:cNvPr>
          <p:cNvSpPr/>
          <p:nvPr/>
        </p:nvSpPr>
        <p:spPr>
          <a:xfrm>
            <a:off x="6280181" y="3657434"/>
            <a:ext cx="1518364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gencraft.com</a:t>
            </a: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1E8EF1EF-17A0-8DBF-2C2B-6200CCC9090D}"/>
              </a:ext>
            </a:extLst>
          </p:cNvPr>
          <p:cNvSpPr/>
          <p:nvPr/>
        </p:nvSpPr>
        <p:spPr>
          <a:xfrm>
            <a:off x="552178" y="1052736"/>
            <a:ext cx="10774759" cy="4271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en-US" sz="4000" b="1" dirty="0"/>
              <a:t>Ciele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dnes</a:t>
            </a:r>
            <a:endParaRPr lang="en-US" altLang="en-US" sz="4000" b="1" dirty="0"/>
          </a:p>
          <a:p>
            <a:endParaRPr lang="en-US" altLang="en-US" dirty="0"/>
          </a:p>
          <a:p>
            <a:r>
              <a:rPr lang="sk-SK" altLang="en-US" b="1" dirty="0"/>
              <a:t>1. </a:t>
            </a:r>
            <a:r>
              <a:rPr lang="en-US" altLang="en-US" b="1" dirty="0" err="1"/>
              <a:t>Organiz</a:t>
            </a:r>
            <a:r>
              <a:rPr lang="sk-SK" altLang="en-US" b="1" dirty="0" err="1"/>
              <a:t>ácia</a:t>
            </a:r>
            <a:endParaRPr lang="sk-SK" altLang="en-US" b="1" dirty="0"/>
          </a:p>
          <a:p>
            <a:endParaRPr lang="sk-SK" altLang="en-US" dirty="0"/>
          </a:p>
          <a:p>
            <a:r>
              <a:rPr lang="sk-SK" b="1" dirty="0"/>
              <a:t>2. Úvod do </a:t>
            </a:r>
            <a:r>
              <a:rPr lang="sk-SK" b="1" dirty="0" err="1"/>
              <a:t>senzoriky</a:t>
            </a:r>
            <a:r>
              <a:rPr lang="sk-SK" b="1" dirty="0"/>
              <a:t> a </a:t>
            </a:r>
            <a:r>
              <a:rPr lang="en-US" b="1" dirty="0"/>
              <a:t>m</a:t>
            </a:r>
            <a:r>
              <a:rPr lang="sk-SK" b="1" dirty="0" err="1"/>
              <a:t>etrológi</a:t>
            </a:r>
            <a:r>
              <a:rPr lang="en-US" b="1" dirty="0"/>
              <a:t>e</a:t>
            </a:r>
            <a:endParaRPr lang="sk-SK" dirty="0"/>
          </a:p>
          <a:p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Pochopiť základné definície senzorického reťazca (senzor, prevodník, akčný člen) </a:t>
            </a:r>
            <a:br>
              <a:rPr lang="sk-SK" dirty="0"/>
            </a:br>
            <a:r>
              <a:rPr lang="sk-SK" dirty="0"/>
              <a:t>a rozdiel medzi ideálnou a reálnou charakteristikou.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Vedieť identifikovať a vypočítať chyby merania </a:t>
            </a:r>
            <a:br>
              <a:rPr lang="sk-SK" dirty="0"/>
            </a:br>
            <a:r>
              <a:rPr lang="sk-SK" dirty="0"/>
              <a:t>(systematická </a:t>
            </a:r>
            <a:r>
              <a:rPr lang="sk-SK" dirty="0" err="1"/>
              <a:t>vs</a:t>
            </a:r>
            <a:r>
              <a:rPr lang="sk-SK" dirty="0"/>
              <a:t>. náhodná chyba, </a:t>
            </a:r>
            <a:r>
              <a:rPr lang="sk-SK" dirty="0" err="1"/>
              <a:t>hysteréza</a:t>
            </a:r>
            <a:r>
              <a:rPr lang="sk-SK" dirty="0"/>
              <a:t>, </a:t>
            </a:r>
            <a:r>
              <a:rPr lang="sk-SK" dirty="0" err="1"/>
              <a:t>nelinearita</a:t>
            </a:r>
            <a:r>
              <a:rPr lang="sk-SK" dirty="0"/>
              <a:t>) podľa normy IEC 60770.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Získať prehľad o moderných trendoch (</a:t>
            </a:r>
            <a:r>
              <a:rPr lang="sk-SK" dirty="0" err="1"/>
              <a:t>IoT</a:t>
            </a:r>
            <a:r>
              <a:rPr lang="sk-SK" dirty="0"/>
              <a:t>, Industry 4.0) a úlohe senzorov v nich.</a:t>
            </a:r>
          </a:p>
          <a:p>
            <a:endParaRPr lang="sk-SK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99127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14921" indent="-414921"/>
            <a:r>
              <a:rPr lang="cs-CZ" sz="2661" b="1" dirty="0" err="1">
                <a:solidFill>
                  <a:srgbClr val="404040"/>
                </a:solidFill>
                <a:latin typeface="Arial" pitchFamily="34"/>
              </a:rPr>
              <a:t>subjektívne</a:t>
            </a:r>
            <a:r>
              <a:rPr lang="cs-CZ" sz="2661" b="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– bez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použitia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meradla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, založené na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zmyslovom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vnímaní		                  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napr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.</a:t>
            </a:r>
            <a:r>
              <a:rPr lang="en-US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sk-SK" sz="2661" dirty="0" err="1">
                <a:solidFill>
                  <a:srgbClr val="404040"/>
                </a:solidFill>
                <a:latin typeface="Arial" pitchFamily="34"/>
              </a:rPr>
              <a:t>k</a:t>
            </a:r>
            <a:r>
              <a:rPr lang="en-US" sz="2661" dirty="0" err="1">
                <a:solidFill>
                  <a:srgbClr val="404040"/>
                </a:solidFill>
                <a:latin typeface="Arial" pitchFamily="34"/>
              </a:rPr>
              <a:t>ontrola</a:t>
            </a:r>
            <a:r>
              <a:rPr lang="en-US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en-US" sz="2661" dirty="0" err="1">
                <a:solidFill>
                  <a:srgbClr val="404040"/>
                </a:solidFill>
                <a:latin typeface="Arial" pitchFamily="34"/>
              </a:rPr>
              <a:t>farby</a:t>
            </a:r>
            <a:r>
              <a:rPr lang="en-US" sz="2661" dirty="0">
                <a:solidFill>
                  <a:srgbClr val="404040"/>
                </a:solidFill>
                <a:latin typeface="Arial" pitchFamily="34"/>
              </a:rPr>
              <a:t>, </a:t>
            </a:r>
            <a:r>
              <a:rPr lang="sk-SK" sz="2661" dirty="0">
                <a:solidFill>
                  <a:srgbClr val="404040"/>
                </a:solidFill>
                <a:latin typeface="Arial" pitchFamily="34"/>
              </a:rPr>
              <a:t>škrabancov...</a:t>
            </a:r>
            <a:endParaRPr lang="cs-CZ" sz="2661" dirty="0">
              <a:solidFill>
                <a:srgbClr val="404040"/>
              </a:solidFill>
              <a:latin typeface="Arial" pitchFamily="34"/>
            </a:endParaRPr>
          </a:p>
          <a:p>
            <a:pPr marL="414921" indent="-414921"/>
            <a:endParaRPr lang="cs-CZ" dirty="0">
              <a:solidFill>
                <a:srgbClr val="404040"/>
              </a:solidFill>
              <a:latin typeface="Arial" pitchFamily="34"/>
            </a:endParaRPr>
          </a:p>
          <a:p>
            <a:pPr marL="414921" indent="-414921"/>
            <a:r>
              <a:rPr lang="cs-CZ" sz="2661" b="1" dirty="0" err="1">
                <a:solidFill>
                  <a:srgbClr val="404040"/>
                </a:solidFill>
                <a:latin typeface="Arial" pitchFamily="34"/>
              </a:rPr>
              <a:t>objektívne</a:t>
            </a:r>
            <a:r>
              <a:rPr lang="cs-CZ" sz="2661" b="1" dirty="0">
                <a:solidFill>
                  <a:srgbClr val="404040"/>
                </a:solidFill>
                <a:latin typeface="Arial" pitchFamily="34"/>
              </a:rPr>
              <a:t>  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– 	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pomocou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meradla</a:t>
            </a:r>
            <a:br>
              <a:rPr lang="cs-CZ" sz="2661" dirty="0">
                <a:solidFill>
                  <a:srgbClr val="404040"/>
                </a:solidFill>
                <a:latin typeface="Arial" pitchFamily="34"/>
              </a:rPr>
            </a:b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		              </a:t>
            </a:r>
            <a:r>
              <a:rPr lang="en-US" sz="2661" dirty="0">
                <a:solidFill>
                  <a:srgbClr val="404040"/>
                </a:solidFill>
                <a:latin typeface="Arial" pitchFamily="34"/>
              </a:rPr>
              <a:t>n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apr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.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meranie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odporu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multimetrom</a:t>
            </a:r>
            <a:endParaRPr lang="cs-CZ" sz="2661" dirty="0">
              <a:solidFill>
                <a:srgbClr val="404040"/>
              </a:solidFill>
              <a:latin typeface="Arial" pitchFamily="34"/>
            </a:endParaRPr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610983" y="272987"/>
            <a:ext cx="10971300" cy="673107"/>
          </a:xfrm>
        </p:spPr>
        <p:txBody>
          <a:bodyPr/>
          <a:lstStyle/>
          <a:p>
            <a:pPr lvl="0" algn="l"/>
            <a:r>
              <a:rPr lang="sk-SK" b="1">
                <a:solidFill>
                  <a:srgbClr val="993366"/>
                </a:solidFill>
              </a:rPr>
              <a:t>Metódy merania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38238" y="4177097"/>
            <a:ext cx="4044304" cy="256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90907" y="4177097"/>
            <a:ext cx="4280283" cy="2557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60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14921" indent="-414921"/>
            <a:r>
              <a:rPr lang="cs-CZ" sz="2661" b="1">
                <a:solidFill>
                  <a:srgbClr val="404040"/>
                </a:solidFill>
                <a:latin typeface="Arial" pitchFamily="34"/>
              </a:rPr>
              <a:t>statické </a:t>
            </a:r>
            <a:r>
              <a:rPr lang="cs-CZ" sz="2661">
                <a:solidFill>
                  <a:srgbClr val="404040"/>
                </a:solidFill>
                <a:latin typeface="Arial" pitchFamily="34"/>
              </a:rPr>
              <a:t>–  meria sa ustálená hodnota, počkáme na ustálenie  </a:t>
            </a:r>
          </a:p>
          <a:p>
            <a:pPr marL="414921" indent="-414921"/>
            <a:r>
              <a:rPr lang="cs-CZ" sz="2661" b="1">
                <a:solidFill>
                  <a:srgbClr val="404040"/>
                </a:solidFill>
                <a:latin typeface="Arial" pitchFamily="34"/>
              </a:rPr>
              <a:t>dynamické  </a:t>
            </a:r>
            <a:r>
              <a:rPr lang="cs-CZ" sz="2661">
                <a:solidFill>
                  <a:srgbClr val="404040"/>
                </a:solidFill>
                <a:latin typeface="Arial" pitchFamily="34"/>
              </a:rPr>
              <a:t>– záznam meniacej sa veličiny v čase</a:t>
            </a:r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610983" y="272987"/>
            <a:ext cx="10971300" cy="673107"/>
          </a:xfrm>
        </p:spPr>
        <p:txBody>
          <a:bodyPr/>
          <a:lstStyle/>
          <a:p>
            <a:pPr lvl="0" algn="l"/>
            <a:r>
              <a:rPr lang="sk-SK" b="1">
                <a:solidFill>
                  <a:srgbClr val="993366"/>
                </a:solidFill>
              </a:rPr>
              <a:t>Metódy merania</a:t>
            </a:r>
          </a:p>
        </p:txBody>
      </p:sp>
      <p:sp>
        <p:nvSpPr>
          <p:cNvPr id="4" name="Obdĺžnik 3"/>
          <p:cNvSpPr/>
          <p:nvPr/>
        </p:nvSpPr>
        <p:spPr>
          <a:xfrm>
            <a:off x="712865" y="2997200"/>
            <a:ext cx="4467498" cy="3202702"/>
          </a:xfrm>
          <a:prstGeom prst="rect">
            <a:avLst/>
          </a:prstGeom>
          <a:noFill/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2177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6613656" y="2997200"/>
            <a:ext cx="4467498" cy="3202702"/>
          </a:xfrm>
          <a:prstGeom prst="rect">
            <a:avLst/>
          </a:prstGeom>
          <a:noFill/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sk-SK" sz="2177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443877" y="6284367"/>
            <a:ext cx="3431597" cy="430959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Prevodová charakteristika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7241048" y="6284802"/>
            <a:ext cx="3586832" cy="430959"/>
          </a:xfrm>
          <a:prstGeom prst="rect">
            <a:avLst/>
          </a:prstGeom>
          <a:noFill/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Prechodová charakteristika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ísanie rukou 12"/>
              <p14:cNvContentPartPr/>
              <p14:nvPr/>
            </p14:nvContentPartPr>
            <p14:xfrm>
              <a:off x="344093" y="3149585"/>
              <a:ext cx="482843" cy="203761"/>
            </p14:xfrm>
          </p:contentPart>
        </mc:Choice>
        <mc:Fallback xmlns="">
          <p:pic>
            <p:nvPicPr>
              <p:cNvPr id="13" name="Písanie rukou 1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4731" y="3140225"/>
                <a:ext cx="501566" cy="2224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Písanie rukou 13"/>
              <p14:cNvContentPartPr/>
              <p14:nvPr/>
            </p14:nvContentPartPr>
            <p14:xfrm>
              <a:off x="978886" y="3181368"/>
              <a:ext cx="121037" cy="114507"/>
            </p14:xfrm>
          </p:contentPart>
        </mc:Choice>
        <mc:Fallback xmlns="">
          <p:pic>
            <p:nvPicPr>
              <p:cNvPr id="14" name="Písanie rukou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9520" y="3172006"/>
                <a:ext cx="139769" cy="1332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Písanie rukou 14"/>
              <p14:cNvContentPartPr/>
              <p14:nvPr/>
            </p14:nvContentPartPr>
            <p14:xfrm>
              <a:off x="699367" y="3441729"/>
              <a:ext cx="394025" cy="101880"/>
            </p14:xfrm>
          </p:contentPart>
        </mc:Choice>
        <mc:Fallback xmlns="">
          <p:pic>
            <p:nvPicPr>
              <p:cNvPr id="15" name="Písanie rukou 1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0003" y="3432369"/>
                <a:ext cx="412754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Písanie rukou 15"/>
              <p14:cNvContentPartPr/>
              <p14:nvPr/>
            </p14:nvContentPartPr>
            <p14:xfrm>
              <a:off x="769465" y="5353075"/>
              <a:ext cx="305206" cy="108411"/>
            </p14:xfrm>
          </p:contentPart>
        </mc:Choice>
        <mc:Fallback xmlns="">
          <p:pic>
            <p:nvPicPr>
              <p:cNvPr id="16" name="Písanie rukou 1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0107" y="5343711"/>
                <a:ext cx="323921" cy="127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Písanie rukou 16"/>
              <p14:cNvContentPartPr/>
              <p14:nvPr/>
            </p14:nvContentPartPr>
            <p14:xfrm>
              <a:off x="1315439" y="3390789"/>
              <a:ext cx="2070262" cy="2089854"/>
            </p14:xfrm>
          </p:contentPart>
        </mc:Choice>
        <mc:Fallback xmlns="">
          <p:pic>
            <p:nvPicPr>
              <p:cNvPr id="17" name="Písanie rukou 1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06079" y="3381429"/>
                <a:ext cx="2088981" cy="2108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Písanie rukou 17"/>
              <p14:cNvContentPartPr/>
              <p14:nvPr/>
            </p14:nvContentPartPr>
            <p14:xfrm>
              <a:off x="1029826" y="3193994"/>
              <a:ext cx="50940" cy="2661081"/>
            </p14:xfrm>
          </p:contentPart>
        </mc:Choice>
        <mc:Fallback xmlns="">
          <p:pic>
            <p:nvPicPr>
              <p:cNvPr id="18" name="Písanie rukou 1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20433" y="3184634"/>
                <a:ext cx="69726" cy="26798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Písanie rukou 18"/>
              <p14:cNvContentPartPr/>
              <p14:nvPr/>
            </p14:nvContentPartPr>
            <p14:xfrm>
              <a:off x="1080331" y="3314596"/>
              <a:ext cx="2826093" cy="2400720"/>
            </p14:xfrm>
          </p:contentPart>
        </mc:Choice>
        <mc:Fallback xmlns="">
          <p:pic>
            <p:nvPicPr>
              <p:cNvPr id="19" name="Písanie rukou 1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70971" y="3305236"/>
                <a:ext cx="2844814" cy="2419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Písanie rukou 19"/>
              <p14:cNvContentPartPr/>
              <p14:nvPr/>
            </p14:nvContentPartPr>
            <p14:xfrm>
              <a:off x="3652158" y="2901850"/>
              <a:ext cx="1511661" cy="464122"/>
            </p14:xfrm>
          </p:contentPart>
        </mc:Choice>
        <mc:Fallback xmlns="">
          <p:pic>
            <p:nvPicPr>
              <p:cNvPr id="20" name="Písanie rukou 1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42798" y="2892488"/>
                <a:ext cx="1530381" cy="482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Písanie rukou 22"/>
              <p14:cNvContentPartPr/>
              <p14:nvPr/>
            </p14:nvContentPartPr>
            <p14:xfrm>
              <a:off x="3493242" y="3473512"/>
              <a:ext cx="171978" cy="2121202"/>
            </p14:xfrm>
          </p:contentPart>
        </mc:Choice>
        <mc:Fallback xmlns="">
          <p:pic>
            <p:nvPicPr>
              <p:cNvPr id="23" name="Písanie rukou 2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483888" y="3464152"/>
                <a:ext cx="190687" cy="2139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Písanie rukou 23"/>
              <p14:cNvContentPartPr/>
              <p14:nvPr/>
            </p14:nvContentPartPr>
            <p14:xfrm>
              <a:off x="6287116" y="2851345"/>
              <a:ext cx="572098" cy="317832"/>
            </p14:xfrm>
          </p:contentPart>
        </mc:Choice>
        <mc:Fallback xmlns="">
          <p:pic>
            <p:nvPicPr>
              <p:cNvPr id="24" name="Písanie rukou 2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77755" y="2841986"/>
                <a:ext cx="590820" cy="336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Písanie rukou 25"/>
              <p14:cNvContentPartPr/>
              <p14:nvPr/>
            </p14:nvContentPartPr>
            <p14:xfrm>
              <a:off x="7182706" y="3733873"/>
              <a:ext cx="3410381" cy="89254"/>
            </p14:xfrm>
          </p:contentPart>
        </mc:Choice>
        <mc:Fallback xmlns="">
          <p:pic>
            <p:nvPicPr>
              <p:cNvPr id="26" name="Písanie rukou 2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173346" y="3724516"/>
                <a:ext cx="3429102" cy="1079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Písanie rukou 27"/>
              <p14:cNvContentPartPr/>
              <p14:nvPr/>
            </p14:nvContentPartPr>
            <p14:xfrm>
              <a:off x="1010669" y="5689629"/>
              <a:ext cx="3715152" cy="165447"/>
            </p14:xfrm>
          </p:contentPart>
        </mc:Choice>
        <mc:Fallback xmlns="">
          <p:pic>
            <p:nvPicPr>
              <p:cNvPr id="28" name="Písanie rukou 27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01309" y="5680257"/>
                <a:ext cx="3733872" cy="1841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Písanie rukou 28"/>
              <p14:cNvContentPartPr/>
              <p14:nvPr/>
            </p14:nvContentPartPr>
            <p14:xfrm>
              <a:off x="1359849" y="5657845"/>
              <a:ext cx="127568" cy="305206"/>
            </p14:xfrm>
          </p:contentPart>
        </mc:Choice>
        <mc:Fallback xmlns="">
          <p:pic>
            <p:nvPicPr>
              <p:cNvPr id="29" name="Písanie rukou 28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50506" y="5648487"/>
                <a:ext cx="146254" cy="3239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Písanie rukou 29"/>
              <p14:cNvContentPartPr/>
              <p14:nvPr/>
            </p14:nvContentPartPr>
            <p14:xfrm>
              <a:off x="3448832" y="5753195"/>
              <a:ext cx="1816432" cy="362241"/>
            </p14:xfrm>
          </p:contentPart>
        </mc:Choice>
        <mc:Fallback xmlns="">
          <p:pic>
            <p:nvPicPr>
              <p:cNvPr id="30" name="Písanie rukou 29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39473" y="5743833"/>
                <a:ext cx="1835151" cy="380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Písanie rukou 32"/>
              <p14:cNvContentPartPr/>
              <p14:nvPr/>
            </p14:nvContentPartPr>
            <p14:xfrm>
              <a:off x="6928440" y="3955920"/>
              <a:ext cx="3664647" cy="1518192"/>
            </p14:xfrm>
          </p:contentPart>
        </mc:Choice>
        <mc:Fallback xmlns="">
          <p:pic>
            <p:nvPicPr>
              <p:cNvPr id="33" name="Písanie rukou 32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919079" y="3946560"/>
                <a:ext cx="3683368" cy="15369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Písanie rukou 33"/>
              <p14:cNvContentPartPr/>
              <p14:nvPr/>
            </p14:nvContentPartPr>
            <p14:xfrm>
              <a:off x="6858778" y="2997200"/>
              <a:ext cx="191135" cy="2775588"/>
            </p14:xfrm>
          </p:contentPart>
        </mc:Choice>
        <mc:Fallback xmlns="">
          <p:pic>
            <p:nvPicPr>
              <p:cNvPr id="34" name="Písanie rukou 33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849419" y="2987840"/>
                <a:ext cx="209853" cy="27943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Písanie rukou 34"/>
              <p14:cNvContentPartPr/>
              <p14:nvPr/>
            </p14:nvContentPartPr>
            <p14:xfrm>
              <a:off x="7144392" y="3847944"/>
              <a:ext cx="140194" cy="1492940"/>
            </p14:xfrm>
          </p:contentPart>
        </mc:Choice>
        <mc:Fallback xmlns="">
          <p:pic>
            <p:nvPicPr>
              <p:cNvPr id="35" name="Písanie rukou 34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35022" y="3838584"/>
                <a:ext cx="158935" cy="1511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Písanie rukou 35"/>
              <p14:cNvContentPartPr/>
              <p14:nvPr/>
            </p14:nvContentPartPr>
            <p14:xfrm>
              <a:off x="7335091" y="3879727"/>
              <a:ext cx="3010261" cy="1461157"/>
            </p14:xfrm>
          </p:contentPart>
        </mc:Choice>
        <mc:Fallback xmlns="">
          <p:pic>
            <p:nvPicPr>
              <p:cNvPr id="36" name="Písanie rukou 35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325731" y="3870368"/>
                <a:ext cx="3028981" cy="1479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Písanie rukou 36"/>
              <p14:cNvContentPartPr/>
              <p14:nvPr/>
            </p14:nvContentPartPr>
            <p14:xfrm>
              <a:off x="10071929" y="3466981"/>
              <a:ext cx="406651" cy="222918"/>
            </p14:xfrm>
          </p:contentPart>
        </mc:Choice>
        <mc:Fallback xmlns="">
          <p:pic>
            <p:nvPicPr>
              <p:cNvPr id="37" name="Písanie rukou 36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0062564" y="3457618"/>
                <a:ext cx="425381" cy="241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Písanie rukou 37"/>
              <p14:cNvContentPartPr/>
              <p14:nvPr/>
            </p14:nvContentPartPr>
            <p14:xfrm>
              <a:off x="8725715" y="4248065"/>
              <a:ext cx="851180" cy="197230"/>
            </p14:xfrm>
          </p:contentPart>
        </mc:Choice>
        <mc:Fallback xmlns="">
          <p:pic>
            <p:nvPicPr>
              <p:cNvPr id="38" name="Písanie rukou 37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716353" y="4238707"/>
                <a:ext cx="869903" cy="215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0" name="Písanie rukou 39"/>
              <p14:cNvContentPartPr/>
              <p14:nvPr/>
            </p14:nvContentPartPr>
            <p14:xfrm>
              <a:off x="10332290" y="5778447"/>
              <a:ext cx="355711" cy="305206"/>
            </p14:xfrm>
          </p:contentPart>
        </mc:Choice>
        <mc:Fallback xmlns="">
          <p:pic>
            <p:nvPicPr>
              <p:cNvPr id="40" name="Písanie rukou 39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322929" y="5769089"/>
                <a:ext cx="374433" cy="3239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Písanie rukou 42"/>
              <p14:cNvContentPartPr/>
              <p14:nvPr/>
            </p14:nvContentPartPr>
            <p14:xfrm>
              <a:off x="6934971" y="5283413"/>
              <a:ext cx="349615" cy="203325"/>
            </p14:xfrm>
          </p:contentPart>
        </mc:Choice>
        <mc:Fallback xmlns="">
          <p:pic>
            <p:nvPicPr>
              <p:cNvPr id="43" name="Písanie rukou 42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925610" y="5274056"/>
                <a:ext cx="368338" cy="222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5" name="Písanie rukou 44"/>
              <p14:cNvContentPartPr/>
              <p14:nvPr/>
            </p14:nvContentPartPr>
            <p14:xfrm>
              <a:off x="6827866" y="5660022"/>
              <a:ext cx="4005990" cy="141065"/>
            </p14:xfrm>
          </p:contentPart>
        </mc:Choice>
        <mc:Fallback xmlns="">
          <p:pic>
            <p:nvPicPr>
              <p:cNvPr id="45" name="Písanie rukou 44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15986" y="5648116"/>
                <a:ext cx="4029749" cy="1648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28588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04611" y="191571"/>
            <a:ext cx="10971300" cy="1857792"/>
          </a:xfrm>
        </p:spPr>
        <p:txBody>
          <a:bodyPr/>
          <a:lstStyle/>
          <a:p>
            <a:pPr lvl="0" algn="l"/>
            <a:r>
              <a:rPr lang="cs-CZ" sz="4354" b="1">
                <a:solidFill>
                  <a:srgbClr val="993366"/>
                </a:solidFill>
                <a:latin typeface="Arial" pitchFamily="34"/>
              </a:rPr>
              <a:t>Postup </a:t>
            </a:r>
            <a:br>
              <a:rPr lang="cs-CZ" sz="4354" b="1">
                <a:solidFill>
                  <a:srgbClr val="993366"/>
                </a:solidFill>
                <a:latin typeface="Arial" pitchFamily="34"/>
              </a:rPr>
            </a:br>
            <a:r>
              <a:rPr lang="cs-CZ" sz="4354" b="1">
                <a:solidFill>
                  <a:srgbClr val="993366"/>
                </a:solidFill>
                <a:latin typeface="Arial" pitchFamily="34"/>
              </a:rPr>
              <a:t>pri kontrole </a:t>
            </a:r>
            <a:br>
              <a:rPr lang="cs-CZ" sz="4354" b="1">
                <a:solidFill>
                  <a:srgbClr val="993366"/>
                </a:solidFill>
                <a:latin typeface="Arial" pitchFamily="34"/>
              </a:rPr>
            </a:br>
            <a:r>
              <a:rPr lang="cs-CZ" sz="4354" b="1">
                <a:solidFill>
                  <a:srgbClr val="993366"/>
                </a:solidFill>
                <a:latin typeface="Arial" pitchFamily="34"/>
              </a:rPr>
              <a:t>výrobkov</a:t>
            </a:r>
          </a:p>
        </p:txBody>
      </p:sp>
      <p:sp>
        <p:nvSpPr>
          <p:cNvPr id="3" name="Obdĺžnik 2"/>
          <p:cNvSpPr/>
          <p:nvPr/>
        </p:nvSpPr>
        <p:spPr>
          <a:xfrm>
            <a:off x="6987652" y="486762"/>
            <a:ext cx="2022805" cy="64654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kontrola</a:t>
            </a:r>
          </a:p>
        </p:txBody>
      </p:sp>
      <p:sp>
        <p:nvSpPr>
          <p:cNvPr id="4" name="Obdĺžnik 3"/>
          <p:cNvSpPr/>
          <p:nvPr/>
        </p:nvSpPr>
        <p:spPr>
          <a:xfrm>
            <a:off x="4805496" y="1723259"/>
            <a:ext cx="2022805" cy="64654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objektívna</a:t>
            </a:r>
          </a:p>
        </p:txBody>
      </p:sp>
      <p:sp>
        <p:nvSpPr>
          <p:cNvPr id="5" name="Obdĺžnik 4"/>
          <p:cNvSpPr/>
          <p:nvPr/>
        </p:nvSpPr>
        <p:spPr>
          <a:xfrm>
            <a:off x="8982157" y="1761138"/>
            <a:ext cx="2022805" cy="64654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subjektívna</a:t>
            </a:r>
          </a:p>
        </p:txBody>
      </p:sp>
      <p:sp>
        <p:nvSpPr>
          <p:cNvPr id="6" name="Voľný tvar 5"/>
          <p:cNvSpPr/>
          <p:nvPr/>
        </p:nvSpPr>
        <p:spPr>
          <a:xfrm>
            <a:off x="9712736" y="2903591"/>
            <a:ext cx="1423713" cy="61824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zmyslová</a:t>
            </a:r>
          </a:p>
        </p:txBody>
      </p:sp>
      <p:sp>
        <p:nvSpPr>
          <p:cNvPr id="7" name="Voľný tvar 6"/>
          <p:cNvSpPr/>
          <p:nvPr/>
        </p:nvSpPr>
        <p:spPr>
          <a:xfrm>
            <a:off x="6181317" y="2875727"/>
            <a:ext cx="1423713" cy="61824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kalibrom</a:t>
            </a:r>
          </a:p>
        </p:txBody>
      </p:sp>
      <p:sp>
        <p:nvSpPr>
          <p:cNvPr id="8" name="Voľný tvar 7"/>
          <p:cNvSpPr/>
          <p:nvPr/>
        </p:nvSpPr>
        <p:spPr>
          <a:xfrm>
            <a:off x="4046618" y="2884870"/>
            <a:ext cx="1423713" cy="61824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meraním</a:t>
            </a:r>
          </a:p>
        </p:txBody>
      </p:sp>
      <p:sp>
        <p:nvSpPr>
          <p:cNvPr id="9" name="Obdĺžnik 8"/>
          <p:cNvSpPr/>
          <p:nvPr/>
        </p:nvSpPr>
        <p:spPr>
          <a:xfrm>
            <a:off x="9441490" y="4532807"/>
            <a:ext cx="1957062" cy="796322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vyhovuje</a:t>
            </a:r>
            <a:br>
              <a:rPr lang="sk-SK" sz="2177">
                <a:latin typeface="Arial" pitchFamily="18"/>
                <a:ea typeface="Microsoft YaHei" pitchFamily="2"/>
                <a:cs typeface="Lucida Sans" pitchFamily="2"/>
              </a:rPr>
            </a:b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nevyhovuje</a:t>
            </a:r>
          </a:p>
        </p:txBody>
      </p:sp>
      <p:sp>
        <p:nvSpPr>
          <p:cNvPr id="10" name="Obdĺžnik 9"/>
          <p:cNvSpPr/>
          <p:nvPr/>
        </p:nvSpPr>
        <p:spPr>
          <a:xfrm>
            <a:off x="6294953" y="4542820"/>
            <a:ext cx="1957062" cy="796322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vyhovuje</a:t>
            </a:r>
            <a:br>
              <a:rPr lang="sk-SK" sz="2177">
                <a:latin typeface="Arial" pitchFamily="18"/>
                <a:ea typeface="Microsoft YaHei" pitchFamily="2"/>
                <a:cs typeface="Lucida Sans" pitchFamily="2"/>
              </a:rPr>
            </a:b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nevyhovuje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3626034" y="4551964"/>
            <a:ext cx="1957062" cy="796322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108847" tIns="54423" rIns="108847" bIns="54423" anchor="ctr" anchorCtr="0" compatLnSpc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nameraná</a:t>
            </a:r>
            <a:br>
              <a:rPr lang="sk-SK" sz="2177">
                <a:latin typeface="Arial" pitchFamily="18"/>
                <a:ea typeface="Microsoft YaHei" pitchFamily="2"/>
                <a:cs typeface="Lucida Sans" pitchFamily="2"/>
              </a:rPr>
            </a:b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hodnota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Písanie rukou 13"/>
              <p14:cNvContentPartPr/>
              <p14:nvPr/>
            </p14:nvContentPartPr>
            <p14:xfrm>
              <a:off x="4744107" y="1168577"/>
              <a:ext cx="5619967" cy="4572427"/>
            </p14:xfrm>
          </p:contentPart>
        </mc:Choice>
        <mc:Fallback xmlns="">
          <p:pic>
            <p:nvPicPr>
              <p:cNvPr id="14" name="Písanie rukou 1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34747" y="1159217"/>
                <a:ext cx="5638687" cy="4591147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SMARTInkShape-Group58"/>
          <p:cNvGrpSpPr/>
          <p:nvPr/>
        </p:nvGrpSpPr>
        <p:grpSpPr>
          <a:xfrm>
            <a:off x="4915562" y="5277378"/>
            <a:ext cx="1917928" cy="514128"/>
            <a:chOff x="4915562" y="5277378"/>
            <a:chExt cx="1917928" cy="514128"/>
          </a:xfrm>
        </p:grpSpPr>
        <p:sp>
          <p:nvSpPr>
            <p:cNvPr id="12" name="SMARTInkShape-219"/>
            <p:cNvSpPr/>
            <p:nvPr>
              <p:custDataLst>
                <p:tags r:id="rId1"/>
              </p:custDataLst>
            </p:nvPr>
          </p:nvSpPr>
          <p:spPr bwMode="auto">
            <a:xfrm>
              <a:off x="4915562" y="5296151"/>
              <a:ext cx="1816308" cy="495355"/>
            </a:xfrm>
            <a:custGeom>
              <a:avLst/>
              <a:gdLst/>
              <a:ahLst/>
              <a:cxnLst/>
              <a:rect l="0" t="0" r="0" b="0"/>
              <a:pathLst>
                <a:path w="1816308" h="495355">
                  <a:moveTo>
                    <a:pt x="76188" y="101605"/>
                  </a:moveTo>
                  <a:lnTo>
                    <a:pt x="76188" y="101605"/>
                  </a:lnTo>
                  <a:lnTo>
                    <a:pt x="72816" y="101605"/>
                  </a:lnTo>
                  <a:lnTo>
                    <a:pt x="69279" y="99724"/>
                  </a:lnTo>
                  <a:lnTo>
                    <a:pt x="65355" y="97241"/>
                  </a:lnTo>
                  <a:lnTo>
                    <a:pt x="57086" y="95647"/>
                  </a:lnTo>
                  <a:lnTo>
                    <a:pt x="54986" y="95516"/>
                  </a:lnTo>
                  <a:lnTo>
                    <a:pt x="50769" y="93489"/>
                  </a:lnTo>
                  <a:lnTo>
                    <a:pt x="46543" y="90941"/>
                  </a:lnTo>
                  <a:lnTo>
                    <a:pt x="40198" y="88802"/>
                  </a:lnTo>
                  <a:lnTo>
                    <a:pt x="33848" y="84717"/>
                  </a:lnTo>
                  <a:lnTo>
                    <a:pt x="27498" y="83195"/>
                  </a:lnTo>
                  <a:lnTo>
                    <a:pt x="23264" y="82838"/>
                  </a:lnTo>
                  <a:lnTo>
                    <a:pt x="21853" y="82037"/>
                  </a:lnTo>
                  <a:lnTo>
                    <a:pt x="20912" y="80797"/>
                  </a:lnTo>
                  <a:lnTo>
                    <a:pt x="20284" y="79265"/>
                  </a:lnTo>
                  <a:lnTo>
                    <a:pt x="19160" y="78245"/>
                  </a:lnTo>
                  <a:lnTo>
                    <a:pt x="13672" y="76471"/>
                  </a:lnTo>
                  <a:lnTo>
                    <a:pt x="9602" y="76282"/>
                  </a:lnTo>
                  <a:lnTo>
                    <a:pt x="8511" y="75549"/>
                  </a:lnTo>
                  <a:lnTo>
                    <a:pt x="7784" y="74355"/>
                  </a:lnTo>
                  <a:lnTo>
                    <a:pt x="6414" y="70115"/>
                  </a:lnTo>
                  <a:lnTo>
                    <a:pt x="6336" y="64406"/>
                  </a:lnTo>
                  <a:lnTo>
                    <a:pt x="5628" y="64104"/>
                  </a:lnTo>
                  <a:lnTo>
                    <a:pt x="240" y="63523"/>
                  </a:lnTo>
                  <a:lnTo>
                    <a:pt x="0" y="68971"/>
                  </a:lnTo>
                  <a:lnTo>
                    <a:pt x="4347" y="81229"/>
                  </a:lnTo>
                  <a:lnTo>
                    <a:pt x="7819" y="109367"/>
                  </a:lnTo>
                  <a:lnTo>
                    <a:pt x="13121" y="135659"/>
                  </a:lnTo>
                  <a:lnTo>
                    <a:pt x="19160" y="163914"/>
                  </a:lnTo>
                  <a:lnTo>
                    <a:pt x="27523" y="192004"/>
                  </a:lnTo>
                  <a:lnTo>
                    <a:pt x="36204" y="220586"/>
                  </a:lnTo>
                  <a:lnTo>
                    <a:pt x="42200" y="247583"/>
                  </a:lnTo>
                  <a:lnTo>
                    <a:pt x="47510" y="274041"/>
                  </a:lnTo>
                  <a:lnTo>
                    <a:pt x="50353" y="299932"/>
                  </a:lnTo>
                  <a:lnTo>
                    <a:pt x="50727" y="330426"/>
                  </a:lnTo>
                  <a:lnTo>
                    <a:pt x="50777" y="362014"/>
                  </a:lnTo>
                  <a:lnTo>
                    <a:pt x="50783" y="391865"/>
                  </a:lnTo>
                  <a:lnTo>
                    <a:pt x="50784" y="423270"/>
                  </a:lnTo>
                  <a:lnTo>
                    <a:pt x="50784" y="454884"/>
                  </a:lnTo>
                  <a:lnTo>
                    <a:pt x="50784" y="472060"/>
                  </a:lnTo>
                  <a:lnTo>
                    <a:pt x="52665" y="476299"/>
                  </a:lnTo>
                  <a:lnTo>
                    <a:pt x="56252" y="481400"/>
                  </a:lnTo>
                  <a:lnTo>
                    <a:pt x="57666" y="487477"/>
                  </a:lnTo>
                  <a:lnTo>
                    <a:pt x="60429" y="491384"/>
                  </a:lnTo>
                  <a:lnTo>
                    <a:pt x="64008" y="493591"/>
                  </a:lnTo>
                  <a:lnTo>
                    <a:pt x="72057" y="495008"/>
                  </a:lnTo>
                  <a:lnTo>
                    <a:pt x="96737" y="495354"/>
                  </a:lnTo>
                  <a:lnTo>
                    <a:pt x="123677" y="488888"/>
                  </a:lnTo>
                  <a:lnTo>
                    <a:pt x="152797" y="480244"/>
                  </a:lnTo>
                  <a:lnTo>
                    <a:pt x="182323" y="471796"/>
                  </a:lnTo>
                  <a:lnTo>
                    <a:pt x="209445" y="465126"/>
                  </a:lnTo>
                  <a:lnTo>
                    <a:pt x="237585" y="453671"/>
                  </a:lnTo>
                  <a:lnTo>
                    <a:pt x="268929" y="446074"/>
                  </a:lnTo>
                  <a:lnTo>
                    <a:pt x="292553" y="439964"/>
                  </a:lnTo>
                  <a:lnTo>
                    <a:pt x="323927" y="434067"/>
                  </a:lnTo>
                  <a:lnTo>
                    <a:pt x="355631" y="432141"/>
                  </a:lnTo>
                  <a:lnTo>
                    <a:pt x="381734" y="432611"/>
                  </a:lnTo>
                  <a:lnTo>
                    <a:pt x="411457" y="436886"/>
                  </a:lnTo>
                  <a:lnTo>
                    <a:pt x="437924" y="437940"/>
                  </a:lnTo>
                  <a:lnTo>
                    <a:pt x="464242" y="442513"/>
                  </a:lnTo>
                  <a:lnTo>
                    <a:pt x="494007" y="444147"/>
                  </a:lnTo>
                  <a:lnTo>
                    <a:pt x="523853" y="444470"/>
                  </a:lnTo>
                  <a:lnTo>
                    <a:pt x="548559" y="441155"/>
                  </a:lnTo>
                  <a:lnTo>
                    <a:pt x="573757" y="439075"/>
                  </a:lnTo>
                  <a:lnTo>
                    <a:pt x="599098" y="438457"/>
                  </a:lnTo>
                  <a:lnTo>
                    <a:pt x="624482" y="434904"/>
                  </a:lnTo>
                  <a:lnTo>
                    <a:pt x="653983" y="431746"/>
                  </a:lnTo>
                  <a:lnTo>
                    <a:pt x="677988" y="426957"/>
                  </a:lnTo>
                  <a:lnTo>
                    <a:pt x="702977" y="421774"/>
                  </a:lnTo>
                  <a:lnTo>
                    <a:pt x="728257" y="419220"/>
                  </a:lnTo>
                  <a:lnTo>
                    <a:pt x="753624" y="414307"/>
                  </a:lnTo>
                  <a:lnTo>
                    <a:pt x="779017" y="409088"/>
                  </a:lnTo>
                  <a:lnTo>
                    <a:pt x="804416" y="406522"/>
                  </a:lnTo>
                  <a:lnTo>
                    <a:pt x="830524" y="402312"/>
                  </a:lnTo>
                  <a:lnTo>
                    <a:pt x="859587" y="400045"/>
                  </a:lnTo>
                  <a:lnTo>
                    <a:pt x="886387" y="395924"/>
                  </a:lnTo>
                  <a:lnTo>
                    <a:pt x="912205" y="393683"/>
                  </a:lnTo>
                  <a:lnTo>
                    <a:pt x="938437" y="389570"/>
                  </a:lnTo>
                  <a:lnTo>
                    <a:pt x="967535" y="387332"/>
                  </a:lnTo>
                  <a:lnTo>
                    <a:pt x="995053" y="383219"/>
                  </a:lnTo>
                  <a:lnTo>
                    <a:pt x="1024532" y="380981"/>
                  </a:lnTo>
                  <a:lnTo>
                    <a:pt x="1051457" y="376869"/>
                  </a:lnTo>
                  <a:lnTo>
                    <a:pt x="1077311" y="374630"/>
                  </a:lnTo>
                  <a:lnTo>
                    <a:pt x="1102848" y="370517"/>
                  </a:lnTo>
                  <a:lnTo>
                    <a:pt x="1128996" y="368280"/>
                  </a:lnTo>
                  <a:lnTo>
                    <a:pt x="1158070" y="364167"/>
                  </a:lnTo>
                  <a:lnTo>
                    <a:pt x="1185580" y="361928"/>
                  </a:lnTo>
                  <a:lnTo>
                    <a:pt x="1215059" y="357816"/>
                  </a:lnTo>
                  <a:lnTo>
                    <a:pt x="1241982" y="356283"/>
                  </a:lnTo>
                  <a:lnTo>
                    <a:pt x="1267130" y="355829"/>
                  </a:lnTo>
                  <a:lnTo>
                    <a:pt x="1296832" y="355676"/>
                  </a:lnTo>
                  <a:lnTo>
                    <a:pt x="1321331" y="355649"/>
                  </a:lnTo>
                  <a:lnTo>
                    <a:pt x="1346465" y="355642"/>
                  </a:lnTo>
                  <a:lnTo>
                    <a:pt x="1371789" y="355639"/>
                  </a:lnTo>
                  <a:lnTo>
                    <a:pt x="1402262" y="359010"/>
                  </a:lnTo>
                  <a:lnTo>
                    <a:pt x="1428936" y="361106"/>
                  </a:lnTo>
                  <a:lnTo>
                    <a:pt x="1460123" y="361815"/>
                  </a:lnTo>
                  <a:lnTo>
                    <a:pt x="1490850" y="361955"/>
                  </a:lnTo>
                  <a:lnTo>
                    <a:pt x="1517515" y="361982"/>
                  </a:lnTo>
                  <a:lnTo>
                    <a:pt x="1547656" y="361989"/>
                  </a:lnTo>
                  <a:lnTo>
                    <a:pt x="1575566" y="361989"/>
                  </a:lnTo>
                  <a:lnTo>
                    <a:pt x="1593502" y="361284"/>
                  </a:lnTo>
                  <a:lnTo>
                    <a:pt x="1622029" y="356228"/>
                  </a:lnTo>
                  <a:lnTo>
                    <a:pt x="1652701" y="355690"/>
                  </a:lnTo>
                  <a:lnTo>
                    <a:pt x="1665831" y="354947"/>
                  </a:lnTo>
                  <a:lnTo>
                    <a:pt x="1691036" y="349549"/>
                  </a:lnTo>
                  <a:lnTo>
                    <a:pt x="1711179" y="348587"/>
                  </a:lnTo>
                  <a:lnTo>
                    <a:pt x="1719224" y="344924"/>
                  </a:lnTo>
                  <a:lnTo>
                    <a:pt x="1745118" y="342959"/>
                  </a:lnTo>
                  <a:lnTo>
                    <a:pt x="1745563" y="342246"/>
                  </a:lnTo>
                  <a:lnTo>
                    <a:pt x="1746454" y="336592"/>
                  </a:lnTo>
                  <a:lnTo>
                    <a:pt x="1746454" y="336588"/>
                  </a:lnTo>
                  <a:lnTo>
                    <a:pt x="1746455" y="336585"/>
                  </a:lnTo>
                  <a:lnTo>
                    <a:pt x="1746455" y="327746"/>
                  </a:lnTo>
                  <a:lnTo>
                    <a:pt x="1748337" y="323719"/>
                  </a:lnTo>
                  <a:lnTo>
                    <a:pt x="1749827" y="321656"/>
                  </a:lnTo>
                  <a:lnTo>
                    <a:pt x="1751923" y="312012"/>
                  </a:lnTo>
                  <a:lnTo>
                    <a:pt x="1754043" y="285263"/>
                  </a:lnTo>
                  <a:lnTo>
                    <a:pt x="1762189" y="256851"/>
                  </a:lnTo>
                  <a:lnTo>
                    <a:pt x="1769384" y="226794"/>
                  </a:lnTo>
                  <a:lnTo>
                    <a:pt x="1775986" y="198991"/>
                  </a:lnTo>
                  <a:lnTo>
                    <a:pt x="1781706" y="170134"/>
                  </a:lnTo>
                  <a:lnTo>
                    <a:pt x="1785878" y="138820"/>
                  </a:lnTo>
                  <a:lnTo>
                    <a:pt x="1791301" y="114043"/>
                  </a:lnTo>
                  <a:lnTo>
                    <a:pt x="1796085" y="83755"/>
                  </a:lnTo>
                  <a:lnTo>
                    <a:pt x="1798988" y="52839"/>
                  </a:lnTo>
                  <a:lnTo>
                    <a:pt x="1808810" y="21281"/>
                  </a:lnTo>
                  <a:lnTo>
                    <a:pt x="1809933" y="7449"/>
                  </a:lnTo>
                  <a:lnTo>
                    <a:pt x="1816307" y="0"/>
                  </a:lnTo>
                  <a:lnTo>
                    <a:pt x="1812940" y="3366"/>
                  </a:lnTo>
                  <a:lnTo>
                    <a:pt x="1811286" y="6902"/>
                  </a:lnTo>
                  <a:lnTo>
                    <a:pt x="1810845" y="8832"/>
                  </a:lnTo>
                  <a:lnTo>
                    <a:pt x="1798477" y="34146"/>
                  </a:lnTo>
                  <a:lnTo>
                    <a:pt x="1783963" y="64393"/>
                  </a:lnTo>
                  <a:lnTo>
                    <a:pt x="1767507" y="94177"/>
                  </a:lnTo>
                  <a:lnTo>
                    <a:pt x="1746439" y="121840"/>
                  </a:lnTo>
                  <a:lnTo>
                    <a:pt x="1725283" y="151862"/>
                  </a:lnTo>
                  <a:lnTo>
                    <a:pt x="1710231" y="172819"/>
                  </a:lnTo>
                  <a:lnTo>
                    <a:pt x="1703541" y="184062"/>
                  </a:lnTo>
                  <a:lnTo>
                    <a:pt x="1674892" y="211491"/>
                  </a:lnTo>
                  <a:lnTo>
                    <a:pt x="1644776" y="241390"/>
                  </a:lnTo>
                  <a:lnTo>
                    <a:pt x="1626083" y="260082"/>
                  </a:lnTo>
                  <a:lnTo>
                    <a:pt x="1619707" y="260369"/>
                  </a:lnTo>
                  <a:lnTo>
                    <a:pt x="1622889" y="260374"/>
                  </a:lnTo>
                  <a:lnTo>
                    <a:pt x="1623856" y="259668"/>
                  </a:lnTo>
                  <a:lnTo>
                    <a:pt x="1624930" y="257003"/>
                  </a:lnTo>
                  <a:lnTo>
                    <a:pt x="1627559" y="245627"/>
                  </a:lnTo>
                  <a:lnTo>
                    <a:pt x="1636606" y="220460"/>
                  </a:lnTo>
                  <a:lnTo>
                    <a:pt x="1646768" y="189741"/>
                  </a:lnTo>
                  <a:lnTo>
                    <a:pt x="1654351" y="166765"/>
                  </a:lnTo>
                  <a:lnTo>
                    <a:pt x="1660284" y="140037"/>
                  </a:lnTo>
                  <a:lnTo>
                    <a:pt x="1672416" y="110473"/>
                  </a:lnTo>
                  <a:lnTo>
                    <a:pt x="1687184" y="81164"/>
                  </a:lnTo>
                  <a:lnTo>
                    <a:pt x="1701919" y="63581"/>
                  </a:lnTo>
                  <a:lnTo>
                    <a:pt x="1701998" y="91393"/>
                  </a:lnTo>
                  <a:lnTo>
                    <a:pt x="1700117" y="114339"/>
                  </a:lnTo>
                  <a:lnTo>
                    <a:pt x="1693208" y="146070"/>
                  </a:lnTo>
                  <a:lnTo>
                    <a:pt x="1684106" y="175937"/>
                  </a:lnTo>
                  <a:lnTo>
                    <a:pt x="1676939" y="200780"/>
                  </a:lnTo>
                  <a:lnTo>
                    <a:pt x="1668196" y="228140"/>
                  </a:lnTo>
                  <a:lnTo>
                    <a:pt x="1663898" y="253967"/>
                  </a:lnTo>
                  <a:lnTo>
                    <a:pt x="1663895" y="254022"/>
                  </a:lnTo>
                  <a:lnTo>
                    <a:pt x="1663894" y="254022"/>
                  </a:lnTo>
                  <a:lnTo>
                    <a:pt x="1663894" y="254024"/>
                  </a:lnTo>
                  <a:lnTo>
                    <a:pt x="1663894" y="250653"/>
                  </a:lnTo>
                  <a:lnTo>
                    <a:pt x="1665777" y="247116"/>
                  </a:lnTo>
                  <a:lnTo>
                    <a:pt x="1682193" y="220612"/>
                  </a:lnTo>
                  <a:lnTo>
                    <a:pt x="1693669" y="191469"/>
                  </a:lnTo>
                  <a:lnTo>
                    <a:pt x="1706914" y="162296"/>
                  </a:lnTo>
                  <a:lnTo>
                    <a:pt x="1721052" y="127008"/>
                  </a:ln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sk-SK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3" name="SMARTInkShape-220"/>
            <p:cNvSpPr/>
            <p:nvPr>
              <p:custDataLst>
                <p:tags r:id="rId2"/>
              </p:custDataLst>
            </p:nvPr>
          </p:nvSpPr>
          <p:spPr bwMode="auto">
            <a:xfrm>
              <a:off x="6515947" y="5277378"/>
              <a:ext cx="317543" cy="196588"/>
            </a:xfrm>
            <a:custGeom>
              <a:avLst/>
              <a:gdLst/>
              <a:ahLst/>
              <a:cxnLst/>
              <a:rect l="0" t="0" r="0" b="0"/>
              <a:pathLst>
                <a:path w="317543" h="196588">
                  <a:moveTo>
                    <a:pt x="0" y="145781"/>
                  </a:moveTo>
                  <a:lnTo>
                    <a:pt x="0" y="145781"/>
                  </a:lnTo>
                  <a:lnTo>
                    <a:pt x="0" y="152125"/>
                  </a:lnTo>
                  <a:lnTo>
                    <a:pt x="0" y="148758"/>
                  </a:lnTo>
                  <a:lnTo>
                    <a:pt x="706" y="147766"/>
                  </a:lnTo>
                  <a:lnTo>
                    <a:pt x="1883" y="147104"/>
                  </a:lnTo>
                  <a:lnTo>
                    <a:pt x="3372" y="146663"/>
                  </a:lnTo>
                  <a:lnTo>
                    <a:pt x="8840" y="142671"/>
                  </a:lnTo>
                  <a:lnTo>
                    <a:pt x="18422" y="130636"/>
                  </a:lnTo>
                  <a:lnTo>
                    <a:pt x="45533" y="115595"/>
                  </a:lnTo>
                  <a:lnTo>
                    <a:pt x="70233" y="90350"/>
                  </a:lnTo>
                  <a:lnTo>
                    <a:pt x="77788" y="84451"/>
                  </a:lnTo>
                  <a:lnTo>
                    <a:pt x="90269" y="71047"/>
                  </a:lnTo>
                  <a:lnTo>
                    <a:pt x="119718" y="45056"/>
                  </a:lnTo>
                  <a:lnTo>
                    <a:pt x="150288" y="15252"/>
                  </a:lnTo>
                  <a:lnTo>
                    <a:pt x="154530" y="13676"/>
                  </a:lnTo>
                  <a:lnTo>
                    <a:pt x="155944" y="12549"/>
                  </a:lnTo>
                  <a:lnTo>
                    <a:pt x="158639" y="8299"/>
                  </a:lnTo>
                  <a:lnTo>
                    <a:pt x="161770" y="7057"/>
                  </a:lnTo>
                  <a:lnTo>
                    <a:pt x="162888" y="6020"/>
                  </a:lnTo>
                  <a:lnTo>
                    <a:pt x="164827" y="682"/>
                  </a:lnTo>
                  <a:lnTo>
                    <a:pt x="166874" y="144"/>
                  </a:lnTo>
                  <a:lnTo>
                    <a:pt x="168406" y="0"/>
                  </a:lnTo>
                  <a:lnTo>
                    <a:pt x="169429" y="610"/>
                  </a:lnTo>
                  <a:lnTo>
                    <a:pt x="170110" y="1722"/>
                  </a:lnTo>
                  <a:lnTo>
                    <a:pt x="171204" y="5206"/>
                  </a:lnTo>
                  <a:lnTo>
                    <a:pt x="173235" y="5682"/>
                  </a:lnTo>
                  <a:lnTo>
                    <a:pt x="174765" y="5810"/>
                  </a:lnTo>
                  <a:lnTo>
                    <a:pt x="175784" y="6599"/>
                  </a:lnTo>
                  <a:lnTo>
                    <a:pt x="182009" y="17587"/>
                  </a:lnTo>
                  <a:lnTo>
                    <a:pt x="184239" y="27432"/>
                  </a:lnTo>
                  <a:lnTo>
                    <a:pt x="189076" y="37438"/>
                  </a:lnTo>
                  <a:lnTo>
                    <a:pt x="192280" y="55512"/>
                  </a:lnTo>
                  <a:lnTo>
                    <a:pt x="194833" y="60500"/>
                  </a:lnTo>
                  <a:lnTo>
                    <a:pt x="201893" y="84505"/>
                  </a:lnTo>
                  <a:lnTo>
                    <a:pt x="214586" y="103397"/>
                  </a:lnTo>
                  <a:lnTo>
                    <a:pt x="227320" y="115482"/>
                  </a:lnTo>
                  <a:lnTo>
                    <a:pt x="232988" y="122437"/>
                  </a:lnTo>
                  <a:lnTo>
                    <a:pt x="246244" y="134532"/>
                  </a:lnTo>
                  <a:lnTo>
                    <a:pt x="265789" y="157334"/>
                  </a:lnTo>
                  <a:lnTo>
                    <a:pt x="293914" y="179568"/>
                  </a:lnTo>
                  <a:lnTo>
                    <a:pt x="317542" y="196587"/>
                  </a:lnTo>
                </a:path>
              </a:pathLst>
            </a:cu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sk-SK" sz="1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670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05283" y="3332012"/>
            <a:ext cx="7371960" cy="55289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610548" y="1276551"/>
            <a:ext cx="10971300" cy="2767925"/>
          </a:xfrm>
        </p:spPr>
        <p:txBody>
          <a:bodyPr>
            <a:spAutoFit/>
          </a:bodyPr>
          <a:lstStyle/>
          <a:p>
            <a:pPr lvl="0"/>
            <a:r>
              <a:rPr lang="sk-SK" b="1" dirty="0">
                <a:solidFill>
                  <a:srgbClr val="0066FF"/>
                </a:solidFill>
                <a:latin typeface="Arial" pitchFamily="34"/>
              </a:rPr>
              <a:t>systematické</a:t>
            </a:r>
            <a:r>
              <a:rPr lang="sk-SK" dirty="0">
                <a:latin typeface="Arial" pitchFamily="34"/>
              </a:rPr>
              <a:t> (presnosť meracieho prístroja a metódy merania)</a:t>
            </a:r>
          </a:p>
          <a:p>
            <a:pPr lvl="0"/>
            <a:endParaRPr lang="sk-SK" dirty="0">
              <a:latin typeface="Arial" pitchFamily="34"/>
            </a:endParaRPr>
          </a:p>
          <a:p>
            <a:pPr lvl="0"/>
            <a:r>
              <a:rPr lang="sk-SK" b="1" dirty="0">
                <a:solidFill>
                  <a:srgbClr val="CC0066"/>
                </a:solidFill>
                <a:latin typeface="Arial" pitchFamily="34"/>
              </a:rPr>
              <a:t>náhodné</a:t>
            </a:r>
            <a:r>
              <a:rPr lang="sk-SK" dirty="0">
                <a:latin typeface="Arial" pitchFamily="34"/>
              </a:rPr>
              <a:t> (náhodné poruchové vplyvy - teplota, tlak; zmysly...)</a:t>
            </a:r>
          </a:p>
          <a:p>
            <a:pPr lvl="0"/>
            <a:endParaRPr lang="sk-SK" dirty="0">
              <a:latin typeface="Arial" pitchFamily="34"/>
            </a:endParaRPr>
          </a:p>
          <a:p>
            <a:pPr lvl="0"/>
            <a:r>
              <a:rPr lang="sk-SK" b="1" dirty="0">
                <a:latin typeface="Arial" pitchFamily="34"/>
              </a:rPr>
              <a:t>hrubé</a:t>
            </a:r>
            <a:r>
              <a:rPr lang="sk-SK" dirty="0">
                <a:latin typeface="Arial" pitchFamily="34"/>
              </a:rPr>
              <a:t> (nepozornosť, porucha prístroja)</a:t>
            </a:r>
          </a:p>
        </p:txBody>
      </p:sp>
      <p:sp>
        <p:nvSpPr>
          <p:cNvPr id="4" name="Nadpis 3"/>
          <p:cNvSpPr txBox="1">
            <a:spLocks noGrp="1"/>
          </p:cNvSpPr>
          <p:nvPr>
            <p:ph type="title" idx="4294967295"/>
          </p:nvPr>
        </p:nvSpPr>
        <p:spPr>
          <a:xfrm>
            <a:off x="611419" y="272987"/>
            <a:ext cx="10971300" cy="673107"/>
          </a:xfrm>
        </p:spPr>
        <p:txBody>
          <a:bodyPr/>
          <a:lstStyle/>
          <a:p>
            <a:pPr lvl="0" algn="l"/>
            <a:r>
              <a:rPr lang="sk-SK" b="1" dirty="0">
                <a:solidFill>
                  <a:srgbClr val="993366"/>
                </a:solidFill>
              </a:rPr>
              <a:t>Chyby merania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540296" y="5291686"/>
            <a:ext cx="6428634" cy="588951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vert="horz" wrap="none" lIns="108847" tIns="54423" rIns="108847" bIns="54423" anchorCtr="0" compatLnSpc="0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177">
                <a:latin typeface="Arial" pitchFamily="18"/>
                <a:ea typeface="Microsoft YaHei" pitchFamily="2"/>
                <a:cs typeface="Lucida Sans" pitchFamily="2"/>
              </a:rPr>
              <a:t>Presnosť merania napätia DC 	</a:t>
            </a:r>
            <a:r>
              <a:rPr lang="en-US" altLang="zh-CN" sz="2177">
                <a:latin typeface="Arial" pitchFamily="18"/>
                <a:ea typeface="Microsoft YaHei" pitchFamily="2"/>
                <a:cs typeface="Lucida Sans" pitchFamily="2"/>
              </a:rPr>
              <a:t>±(1% + 2 číslice)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Písanie rukou 7"/>
              <p14:cNvContentPartPr/>
              <p14:nvPr/>
            </p14:nvContentPartPr>
            <p14:xfrm>
              <a:off x="3201098" y="4737004"/>
              <a:ext cx="5169342" cy="2032383"/>
            </p14:xfrm>
          </p:contentPart>
        </mc:Choice>
        <mc:Fallback xmlns="">
          <p:pic>
            <p:nvPicPr>
              <p:cNvPr id="8" name="Písanie rukou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1738" y="4727645"/>
                <a:ext cx="5188062" cy="20511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Písanie rukou 9"/>
              <p14:cNvContentPartPr/>
              <p14:nvPr/>
            </p14:nvContentPartPr>
            <p14:xfrm>
              <a:off x="1243165" y="4438329"/>
              <a:ext cx="6870832" cy="2331058"/>
            </p14:xfrm>
          </p:contentPart>
        </mc:Choice>
        <mc:Fallback xmlns="">
          <p:pic>
            <p:nvPicPr>
              <p:cNvPr id="10" name="Písanie rukou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3805" y="4428969"/>
                <a:ext cx="6889552" cy="23497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Písanie rukou 10"/>
              <p14:cNvContentPartPr/>
              <p14:nvPr/>
            </p14:nvContentPartPr>
            <p14:xfrm>
              <a:off x="6065069" y="5994399"/>
              <a:ext cx="114507" cy="95785"/>
            </p14:xfrm>
          </p:contentPart>
        </mc:Choice>
        <mc:Fallback xmlns="">
          <p:pic>
            <p:nvPicPr>
              <p:cNvPr id="11" name="Písanie rukou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55707" y="5985037"/>
                <a:ext cx="133231" cy="1145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Písanie rukou 13"/>
              <p14:cNvContentPartPr/>
              <p14:nvPr/>
            </p14:nvContentPartPr>
            <p14:xfrm>
              <a:off x="9705769" y="5877716"/>
              <a:ext cx="823316" cy="553376"/>
            </p14:xfrm>
          </p:contentPart>
        </mc:Choice>
        <mc:Fallback xmlns="">
          <p:pic>
            <p:nvPicPr>
              <p:cNvPr id="14" name="Písanie rukou 1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93889" y="5865835"/>
                <a:ext cx="847076" cy="577138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Obdĺžnik 16"/>
          <p:cNvSpPr/>
          <p:nvPr/>
        </p:nvSpPr>
        <p:spPr>
          <a:xfrm>
            <a:off x="13239" y="5877715"/>
            <a:ext cx="1157689" cy="715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51" b="1" dirty="0">
                <a:solidFill>
                  <a:schemeClr val="accent2">
                    <a:lumMod val="75000"/>
                  </a:schemeClr>
                </a:solidFill>
                <a:latin typeface="Arial" pitchFamily="34"/>
              </a:rPr>
              <a:t>Ak zvolíme</a:t>
            </a:r>
          </a:p>
          <a:p>
            <a:r>
              <a:rPr lang="sk-SK" sz="1451" b="1" dirty="0">
                <a:solidFill>
                  <a:schemeClr val="accent2">
                    <a:lumMod val="75000"/>
                  </a:schemeClr>
                </a:solidFill>
                <a:latin typeface="Arial" pitchFamily="34"/>
              </a:rPr>
              <a:t>vhodnejší </a:t>
            </a:r>
          </a:p>
          <a:p>
            <a:r>
              <a:rPr lang="sk-SK" sz="1451" b="1" dirty="0">
                <a:solidFill>
                  <a:schemeClr val="accent2">
                    <a:lumMod val="75000"/>
                  </a:schemeClr>
                </a:solidFill>
                <a:latin typeface="Arial" pitchFamily="34"/>
              </a:rPr>
              <a:t>rozsah 6V:</a:t>
            </a:r>
            <a:endParaRPr lang="en-US" sz="145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79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336154" y="132955"/>
            <a:ext cx="10971213" cy="1143000"/>
          </a:xfrm>
        </p:spPr>
        <p:txBody>
          <a:bodyPr/>
          <a:lstStyle/>
          <a:p>
            <a:pPr lvl="0" algn="l"/>
            <a:r>
              <a:rPr lang="cs-CZ" sz="4354" b="1" dirty="0" err="1">
                <a:solidFill>
                  <a:srgbClr val="9900FF"/>
                </a:solidFill>
                <a:latin typeface="Arial" pitchFamily="34"/>
              </a:rPr>
              <a:t>Kalibrácia</a:t>
            </a:r>
            <a:r>
              <a:rPr lang="cs-CZ" sz="4354" b="1" dirty="0">
                <a:solidFill>
                  <a:srgbClr val="9900FF"/>
                </a:solidFill>
                <a:latin typeface="Arial" pitchFamily="34"/>
              </a:rPr>
              <a:t> </a:t>
            </a:r>
            <a:r>
              <a:rPr lang="cs-CZ" sz="4354" b="1" dirty="0" err="1">
                <a:solidFill>
                  <a:srgbClr val="9900FF"/>
                </a:solidFill>
                <a:latin typeface="Arial" pitchFamily="34"/>
              </a:rPr>
              <a:t>meradiel</a:t>
            </a:r>
            <a:endParaRPr lang="cs-CZ" sz="4354" b="1" dirty="0">
              <a:solidFill>
                <a:srgbClr val="9900FF"/>
              </a:solidFill>
              <a:latin typeface="Arial" pitchFamily="34"/>
            </a:endParaRPr>
          </a:p>
        </p:txBody>
      </p:sp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480170" y="1484784"/>
            <a:ext cx="10971300" cy="5774964"/>
          </a:xfrm>
        </p:spPr>
        <p:txBody>
          <a:bodyPr/>
          <a:lstStyle/>
          <a:p>
            <a:pPr marL="414921" indent="-414921"/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postupná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strata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presnosti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br>
              <a:rPr lang="cs-CZ" sz="2661" dirty="0">
                <a:solidFill>
                  <a:srgbClr val="404040"/>
                </a:solidFill>
                <a:latin typeface="Arial" pitchFamily="34"/>
              </a:rPr>
            </a:br>
            <a:r>
              <a:rPr lang="cs-CZ" sz="2177" dirty="0">
                <a:solidFill>
                  <a:srgbClr val="404040"/>
                </a:solidFill>
                <a:latin typeface="Arial" pitchFamily="34"/>
              </a:rPr>
              <a:t>-- </a:t>
            </a:r>
            <a:r>
              <a:rPr lang="cs-CZ" sz="2177" dirty="0" err="1">
                <a:solidFill>
                  <a:srgbClr val="404040"/>
                </a:solidFill>
                <a:latin typeface="Arial" pitchFamily="34"/>
              </a:rPr>
              <a:t>napr</a:t>
            </a:r>
            <a:r>
              <a:rPr lang="cs-CZ" sz="2177" dirty="0">
                <a:solidFill>
                  <a:srgbClr val="404040"/>
                </a:solidFill>
                <a:latin typeface="Arial" pitchFamily="34"/>
              </a:rPr>
              <a:t>. </a:t>
            </a:r>
            <a:r>
              <a:rPr lang="cs-CZ" sz="2177" dirty="0" err="1">
                <a:solidFill>
                  <a:srgbClr val="404040"/>
                </a:solidFill>
                <a:latin typeface="Arial" pitchFamily="34"/>
              </a:rPr>
              <a:t>časom</a:t>
            </a:r>
            <a:r>
              <a:rPr lang="cs-CZ" sz="2177" dirty="0">
                <a:solidFill>
                  <a:srgbClr val="404040"/>
                </a:solidFill>
                <a:latin typeface="Arial" pitchFamily="34"/>
              </a:rPr>
              <a:t>, </a:t>
            </a:r>
            <a:r>
              <a:rPr lang="cs-CZ" sz="2177" dirty="0" err="1">
                <a:solidFill>
                  <a:srgbClr val="404040"/>
                </a:solidFill>
                <a:latin typeface="Arial" pitchFamily="34"/>
              </a:rPr>
              <a:t>opotrebovaním</a:t>
            </a:r>
            <a:r>
              <a:rPr lang="cs-CZ" sz="2177" dirty="0">
                <a:solidFill>
                  <a:srgbClr val="404040"/>
                </a:solidFill>
                <a:latin typeface="Arial" pitchFamily="34"/>
              </a:rPr>
              <a:t>, únavou materiálu, </a:t>
            </a:r>
            <a:r>
              <a:rPr lang="cs-CZ" sz="2177" dirty="0" err="1">
                <a:solidFill>
                  <a:srgbClr val="404040"/>
                </a:solidFill>
                <a:latin typeface="Arial" pitchFamily="34"/>
              </a:rPr>
              <a:t>deformáciou</a:t>
            </a:r>
            <a:r>
              <a:rPr lang="cs-CZ" sz="2177" dirty="0">
                <a:solidFill>
                  <a:srgbClr val="404040"/>
                </a:solidFill>
                <a:latin typeface="Arial" pitchFamily="34"/>
              </a:rPr>
              <a:t>, </a:t>
            </a:r>
            <a:r>
              <a:rPr lang="cs-CZ" sz="2177" dirty="0" err="1">
                <a:solidFill>
                  <a:srgbClr val="404040"/>
                </a:solidFill>
                <a:latin typeface="Arial" pitchFamily="34"/>
              </a:rPr>
              <a:t>starnutím</a:t>
            </a:r>
            <a:r>
              <a:rPr lang="cs-CZ" sz="2177" dirty="0">
                <a:solidFill>
                  <a:srgbClr val="404040"/>
                </a:solidFill>
                <a:latin typeface="Arial" pitchFamily="34"/>
              </a:rPr>
              <a:t>...</a:t>
            </a:r>
          </a:p>
          <a:p>
            <a:pPr marL="414921" indent="-414921"/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potreba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pravidelnej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kontroly a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prípadne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kalibrácie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br>
              <a:rPr lang="cs-CZ" sz="2661" dirty="0">
                <a:solidFill>
                  <a:srgbClr val="404040"/>
                </a:solidFill>
                <a:latin typeface="Arial" pitchFamily="34"/>
              </a:rPr>
            </a:br>
            <a:r>
              <a:rPr lang="cs-CZ" sz="2419" dirty="0">
                <a:solidFill>
                  <a:srgbClr val="404040"/>
                </a:solidFill>
                <a:latin typeface="Arial" pitchFamily="34"/>
              </a:rPr>
              <a:t>(= </a:t>
            </a:r>
            <a:r>
              <a:rPr lang="cs-CZ" sz="2419" dirty="0" err="1">
                <a:solidFill>
                  <a:srgbClr val="404040"/>
                </a:solidFill>
                <a:latin typeface="Arial" pitchFamily="34"/>
              </a:rPr>
              <a:t>naviazanie</a:t>
            </a:r>
            <a:r>
              <a:rPr lang="cs-CZ" sz="2419" dirty="0">
                <a:solidFill>
                  <a:srgbClr val="404040"/>
                </a:solidFill>
                <a:latin typeface="Arial" pitchFamily="34"/>
              </a:rPr>
              <a:t> na </a:t>
            </a:r>
            <a:r>
              <a:rPr lang="cs-CZ" sz="2419" dirty="0" err="1">
                <a:solidFill>
                  <a:srgbClr val="404040"/>
                </a:solidFill>
                <a:latin typeface="Arial" pitchFamily="34"/>
              </a:rPr>
              <a:t>etalón</a:t>
            </a:r>
            <a:r>
              <a:rPr lang="cs-CZ" sz="2419" dirty="0">
                <a:solidFill>
                  <a:srgbClr val="404040"/>
                </a:solidFill>
                <a:latin typeface="Arial" pitchFamily="34"/>
              </a:rPr>
              <a:t>)</a:t>
            </a:r>
          </a:p>
          <a:p>
            <a:pPr marL="414921" indent="-414921"/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Slovenský metrologický ústav, </a:t>
            </a:r>
            <a:br>
              <a:rPr lang="cs-CZ" sz="2661" dirty="0">
                <a:solidFill>
                  <a:srgbClr val="404040"/>
                </a:solidFill>
                <a:latin typeface="Arial" pitchFamily="34"/>
              </a:rPr>
            </a:b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Slovenská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legálna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metrológia</a:t>
            </a:r>
            <a:br>
              <a:rPr lang="cs-CZ" sz="2661" dirty="0">
                <a:solidFill>
                  <a:srgbClr val="404040"/>
                </a:solidFill>
                <a:latin typeface="Arial" pitchFamily="34"/>
              </a:rPr>
            </a:b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   ale i podnikové </a:t>
            </a:r>
            <a:r>
              <a:rPr lang="cs-CZ" sz="2661" dirty="0" err="1">
                <a:solidFill>
                  <a:srgbClr val="404040"/>
                </a:solidFill>
                <a:latin typeface="Arial" pitchFamily="34"/>
              </a:rPr>
              <a:t>laboratóriá</a:t>
            </a:r>
            <a:r>
              <a:rPr lang="cs-CZ" sz="2661" dirty="0">
                <a:solidFill>
                  <a:srgbClr val="404040"/>
                </a:solidFill>
                <a:latin typeface="Arial" pitchFamily="34"/>
              </a:rPr>
              <a:t> a pod.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51835" y="4740486"/>
            <a:ext cx="3847074" cy="173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046075" y="3109529"/>
            <a:ext cx="4008167" cy="3634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890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216204" y="103886"/>
            <a:ext cx="10971213" cy="1143000"/>
          </a:xfrm>
        </p:spPr>
        <p:txBody>
          <a:bodyPr/>
          <a:lstStyle/>
          <a:p>
            <a:pPr lvl="0" algn="l"/>
            <a:r>
              <a:rPr lang="cs-CZ" sz="4354" b="1" dirty="0" err="1">
                <a:solidFill>
                  <a:srgbClr val="9900FF"/>
                </a:solidFill>
                <a:latin typeface="Arial" pitchFamily="34"/>
              </a:rPr>
              <a:t>Kalibrácia</a:t>
            </a:r>
            <a:r>
              <a:rPr lang="cs-CZ" sz="4354" b="1" dirty="0">
                <a:solidFill>
                  <a:srgbClr val="9900FF"/>
                </a:solidFill>
                <a:latin typeface="Arial" pitchFamily="34"/>
              </a:rPr>
              <a:t> </a:t>
            </a:r>
            <a:r>
              <a:rPr lang="cs-CZ" sz="4354" b="1" dirty="0" err="1">
                <a:solidFill>
                  <a:srgbClr val="9900FF"/>
                </a:solidFill>
                <a:latin typeface="Arial" pitchFamily="34"/>
              </a:rPr>
              <a:t>meradiel</a:t>
            </a:r>
            <a:endParaRPr lang="cs-CZ" sz="4354" b="1" dirty="0">
              <a:solidFill>
                <a:srgbClr val="9900FF"/>
              </a:solidFill>
              <a:latin typeface="Arial" pitchFamily="34"/>
            </a:endParaRPr>
          </a:p>
        </p:txBody>
      </p:sp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316369" y="1702145"/>
            <a:ext cx="6252078" cy="5774964"/>
          </a:xfrm>
        </p:spPr>
        <p:txBody>
          <a:bodyPr/>
          <a:lstStyle/>
          <a:p>
            <a:pPr marL="0" indent="0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Kalibrácia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proces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zisťovania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dokumentovania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odchýlky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meracieho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prístroja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referenčnej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hodnoty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endParaRPr lang="sk-S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Kalibrovaný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prístroj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porovnáva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referenčným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etalónom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ktorý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vyššiu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presnosť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metrologickú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nadväznosť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endParaRPr lang="sk-SK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4921" indent="-414921"/>
            <a:endParaRPr lang="sk-SK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Overenie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meradla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úradný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postup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ktorým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overuje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či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meradlo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spĺňa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legislatívne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požiadavky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 je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vhodné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užívanie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stanovených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oblastiach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000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4921" indent="-41492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Kalbr</a:t>
            </a:r>
            <a:r>
              <a:rPr lang="sk-SK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ácia</a:t>
            </a:r>
            <a:r>
              <a:rPr lang="sk-SK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dobrovoľná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činnosť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určenie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presnosti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overenie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povinná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metrologická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kontrola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určených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meradiel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napr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v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obchode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ochrane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zdravia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64654" y="6505009"/>
            <a:ext cx="11521280" cy="29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https://www.atpjournal.sk/</a:t>
            </a:r>
            <a:r>
              <a:rPr lang="en-US" sz="1400" dirty="0" err="1"/>
              <a:t>rubriky</a:t>
            </a:r>
            <a:r>
              <a:rPr lang="en-US" sz="1400" dirty="0"/>
              <a:t>/</a:t>
            </a:r>
            <a:r>
              <a:rPr lang="en-US" sz="1400" dirty="0" err="1"/>
              <a:t>prehladove-clanky</a:t>
            </a:r>
            <a:r>
              <a:rPr lang="en-US" sz="1400" dirty="0"/>
              <a:t>/</a:t>
            </a:r>
            <a:r>
              <a:rPr lang="en-US" sz="1400" dirty="0" err="1"/>
              <a:t>preco-kali</a:t>
            </a:r>
            <a:r>
              <a:rPr lang="en-US" sz="1400" dirty="0"/>
              <a:t>brovat-vyznam-kalibracie..html?page_id=28501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208" y="8688"/>
            <a:ext cx="5318336" cy="420320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427" y="4211889"/>
            <a:ext cx="4251042" cy="2007025"/>
          </a:xfrm>
          <a:prstGeom prst="rect">
            <a:avLst/>
          </a:prstGeom>
        </p:spPr>
      </p:pic>
      <p:sp>
        <p:nvSpPr>
          <p:cNvPr id="9" name="Zaoblený obdĺžnik 8"/>
          <p:cNvSpPr/>
          <p:nvPr/>
        </p:nvSpPr>
        <p:spPr bwMode="auto">
          <a:xfrm>
            <a:off x="192138" y="1556792"/>
            <a:ext cx="6336704" cy="864096"/>
          </a:xfrm>
          <a:prstGeom prst="roundRect">
            <a:avLst/>
          </a:prstGeom>
          <a:solidFill>
            <a:srgbClr val="FFFFCC">
              <a:alpha val="43137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Zaoblený obdĺžnik 9"/>
          <p:cNvSpPr/>
          <p:nvPr/>
        </p:nvSpPr>
        <p:spPr bwMode="auto">
          <a:xfrm>
            <a:off x="197898" y="3739698"/>
            <a:ext cx="6336704" cy="1129462"/>
          </a:xfrm>
          <a:prstGeom prst="roundRect">
            <a:avLst/>
          </a:prstGeom>
          <a:solidFill>
            <a:srgbClr val="FFCCFF">
              <a:alpha val="43137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143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35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rocess Control Tools | Closed-Loop Control System | Weschler">
            <a:extLst>
              <a:ext uri="{FF2B5EF4-FFF2-40B4-BE49-F238E27FC236}">
                <a16:creationId xmlns:a16="http://schemas.microsoft.com/office/drawing/2014/main" id="{3638C3DD-B373-C36E-A0BE-D1EDDD785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r="-3" b="-3"/>
          <a:stretch>
            <a:fillRect/>
          </a:stretch>
        </p:blipFill>
        <p:spPr bwMode="auto">
          <a:xfrm>
            <a:off x="5622965" y="10"/>
            <a:ext cx="6570624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lectrical Control Panel Integration - PLC, VFD, MCC, APFC, PCC">
            <a:extLst>
              <a:ext uri="{FF2B5EF4-FFF2-40B4-BE49-F238E27FC236}">
                <a16:creationId xmlns:a16="http://schemas.microsoft.com/office/drawing/2014/main" id="{378884DE-34AA-3AD3-68FF-CB3923B0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1" r="2" b="25126"/>
          <a:stretch>
            <a:fillRect/>
          </a:stretch>
        </p:blipFill>
        <p:spPr bwMode="auto">
          <a:xfrm>
            <a:off x="4182555" y="3887894"/>
            <a:ext cx="8011034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ro-med Industrial Systems Pvt Ltd || Control Panel Design &amp; Engineering |  Soluations">
            <a:extLst>
              <a:ext uri="{FF2B5EF4-FFF2-40B4-BE49-F238E27FC236}">
                <a16:creationId xmlns:a16="http://schemas.microsoft.com/office/drawing/2014/main" id="{91138386-764C-CDFD-4C56-DF577E700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7" r="8109" b="1"/>
          <a:stretch>
            <a:fillRect/>
          </a:stretch>
        </p:blipFill>
        <p:spPr bwMode="auto">
          <a:xfrm>
            <a:off x="20" y="10"/>
            <a:ext cx="7504067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8344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69332-8D64-12BD-05EE-DE000C84B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snímka obrazovky, diagram&#10;&#10;Obsah vygenerovaný pomocou AI môže byť nesprávny.">
            <a:extLst>
              <a:ext uri="{FF2B5EF4-FFF2-40B4-BE49-F238E27FC236}">
                <a16:creationId xmlns:a16="http://schemas.microsoft.com/office/drawing/2014/main" id="{1295A98D-9130-47A0-D720-CAAB8EAD5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94" y="566737"/>
            <a:ext cx="95250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2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159AA-8199-44FF-21D3-561B1C1A1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snímka obrazovky, diagram&#10;&#10;Obsah vygenerovaný pomocou AI môže byť nesprávny.">
            <a:extLst>
              <a:ext uri="{FF2B5EF4-FFF2-40B4-BE49-F238E27FC236}">
                <a16:creationId xmlns:a16="http://schemas.microsoft.com/office/drawing/2014/main" id="{917B6E18-F109-13AA-7418-CD6B3122F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70" y="116632"/>
            <a:ext cx="4043619" cy="2430215"/>
          </a:xfrm>
          <a:prstGeom prst="rect">
            <a:avLst/>
          </a:prstGeom>
        </p:spPr>
      </p:pic>
      <p:pic>
        <p:nvPicPr>
          <p:cNvPr id="2050" name="Picture 2" descr="Siemens Flow Meter at ₹ 75000/unit | Siemens Electromagnetic Flow Meter in  Bhopal | ID: 17197804173">
            <a:extLst>
              <a:ext uri="{FF2B5EF4-FFF2-40B4-BE49-F238E27FC236}">
                <a16:creationId xmlns:a16="http://schemas.microsoft.com/office/drawing/2014/main" id="{C0664C83-3905-FF45-BD34-00CF5DC7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2" y="3717032"/>
            <a:ext cx="2071685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emens SIPART PS2, 6DR5010 Electropneumatic Positioners Suppliers and  Agent - Type, Price, Low Cost, Original - Tebess">
            <a:extLst>
              <a:ext uri="{FF2B5EF4-FFF2-40B4-BE49-F238E27FC236}">
                <a16:creationId xmlns:a16="http://schemas.microsoft.com/office/drawing/2014/main" id="{201E3924-2254-0C40-D92D-88400614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312" y="1518110"/>
            <a:ext cx="2605863" cy="481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ipart DR22 - ООО «КТМ»">
            <a:extLst>
              <a:ext uri="{FF2B5EF4-FFF2-40B4-BE49-F238E27FC236}">
                <a16:creationId xmlns:a16="http://schemas.microsoft.com/office/drawing/2014/main" id="{81B8A085-6A7F-1A9B-3622-8D56A7D1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89" y="3009394"/>
            <a:ext cx="2649530" cy="370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293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1BB57-8283-434B-8269-2E4315F9C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quid Flow Control Loop Controller Action | Instrumentation Tools">
            <a:extLst>
              <a:ext uri="{FF2B5EF4-FFF2-40B4-BE49-F238E27FC236}">
                <a16:creationId xmlns:a16="http://schemas.microsoft.com/office/drawing/2014/main" id="{0CFE8810-904F-7073-105F-4E9242967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4" y="1700808"/>
            <a:ext cx="87249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 descr="Obrázok, na ktorom je text, snímka obrazovky, diagram&#10;&#10;Obsah vygenerovaný pomocou AI môže byť nesprávny.">
            <a:extLst>
              <a:ext uri="{FF2B5EF4-FFF2-40B4-BE49-F238E27FC236}">
                <a16:creationId xmlns:a16="http://schemas.microsoft.com/office/drawing/2014/main" id="{A01B48FD-26ED-1592-BF48-EA2F6DCE5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010" y="212214"/>
            <a:ext cx="3970412" cy="2386217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A64FD404-E37E-B8D5-0F87-072113302337}"/>
              </a:ext>
            </a:extLst>
          </p:cNvPr>
          <p:cNvSpPr txBox="1"/>
          <p:nvPr/>
        </p:nvSpPr>
        <p:spPr>
          <a:xfrm>
            <a:off x="5664746" y="6154069"/>
            <a:ext cx="6097604" cy="3499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A3033"/>
                </a:solidFill>
                <a:latin typeface="Inter"/>
              </a:rPr>
              <a:t>ISO 14617</a:t>
            </a:r>
            <a:r>
              <a:rPr lang="en-US" dirty="0"/>
              <a:t> a   </a:t>
            </a:r>
            <a:r>
              <a:rPr lang="en-US" b="0" i="0" dirty="0">
                <a:solidFill>
                  <a:srgbClr val="0A3033"/>
                </a:solidFill>
                <a:effectLst/>
                <a:latin typeface="Inter"/>
              </a:rPr>
              <a:t> ISA-5.1 (International Society of Automation)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6077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552178" y="1196752"/>
            <a:ext cx="10873208" cy="5072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0" hangingPunct="1">
              <a:buSzPct val="75000"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r>
              <a:rPr lang="en-US" altLang="en-US" sz="3200" b="1" dirty="0"/>
              <a:t>doc. </a:t>
            </a:r>
            <a:r>
              <a:rPr lang="sk-SK" altLang="en-US" sz="3200" b="1" dirty="0"/>
              <a:t>Ing. Richard Balogh, PhD.</a:t>
            </a:r>
          </a:p>
          <a:p>
            <a:r>
              <a:rPr lang="en-US" sz="2800" dirty="0"/>
              <a:t>						</a:t>
            </a:r>
            <a:r>
              <a:rPr lang="en-US" sz="2800" dirty="0" err="1"/>
              <a:t>miestnosť</a:t>
            </a:r>
            <a:r>
              <a:rPr lang="en-US" sz="2800" dirty="0"/>
              <a:t>: 	D-110  	mail: </a:t>
            </a:r>
            <a:r>
              <a:rPr lang="en-US" sz="2400" dirty="0">
                <a:latin typeface="Consolas" panose="020B0609020204030204" pitchFamily="49" charset="0"/>
              </a:rPr>
              <a:t>richard.balogh@stuba.sk</a:t>
            </a:r>
            <a:endParaRPr lang="sk-SK" sz="2400" dirty="0">
              <a:latin typeface="Consolas" panose="020B0609020204030204" pitchFamily="49" charset="0"/>
            </a:endParaRPr>
          </a:p>
          <a:p>
            <a:endParaRPr lang="sk-SK" sz="2800" dirty="0"/>
          </a:p>
          <a:p>
            <a:r>
              <a:rPr lang="sk-SK" sz="2800" dirty="0"/>
              <a:t>     C</a:t>
            </a:r>
            <a:r>
              <a:rPr lang="en-US" sz="2800" dirty="0" err="1"/>
              <a:t>vičenia</a:t>
            </a:r>
            <a:r>
              <a:rPr lang="en-US" sz="2800" dirty="0"/>
              <a:t> </a:t>
            </a:r>
            <a:r>
              <a:rPr lang="en-US" sz="2800" b="1" dirty="0"/>
              <a:t>D-208</a:t>
            </a:r>
            <a:r>
              <a:rPr lang="en-US" sz="2800" dirty="0"/>
              <a:t>  </a:t>
            </a:r>
            <a:r>
              <a:rPr lang="sk-SK" sz="2800" dirty="0"/>
              <a:t>  </a:t>
            </a:r>
            <a:r>
              <a:rPr lang="sk-SK" sz="2800" b="1" dirty="0"/>
              <a:t>Ing. Martin </a:t>
            </a:r>
            <a:r>
              <a:rPr lang="sk-SK" sz="2800" b="1" dirty="0" err="1"/>
              <a:t>Supek</a:t>
            </a:r>
            <a:r>
              <a:rPr lang="en-US" sz="2800" b="1" dirty="0"/>
              <a:t> </a:t>
            </a:r>
          </a:p>
          <a:p>
            <a:r>
              <a:rPr lang="en-US" sz="2800" dirty="0"/>
              <a:t>								  		</a:t>
            </a:r>
          </a:p>
          <a:p>
            <a:r>
              <a:rPr lang="en-US" sz="2800" dirty="0"/>
              <a:t>     </a:t>
            </a:r>
            <a:r>
              <a:rPr lang="en-US" sz="2800" dirty="0" err="1"/>
              <a:t>Konzultácie</a:t>
            </a:r>
            <a:r>
              <a:rPr lang="en-US" sz="2800" dirty="0"/>
              <a:t> (di</a:t>
            </a:r>
            <a:r>
              <a:rPr lang="sk-SK" sz="2800" dirty="0" err="1"/>
              <a:t>št</a:t>
            </a:r>
            <a:r>
              <a:rPr lang="en-US" sz="2800" dirty="0"/>
              <a:t>): </a:t>
            </a:r>
            <a:r>
              <a:rPr lang="en-US" sz="2800" dirty="0" err="1"/>
              <a:t>piatok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nepárny</a:t>
            </a:r>
            <a:r>
              <a:rPr lang="en-US" sz="2800" dirty="0"/>
              <a:t> </a:t>
            </a:r>
            <a:r>
              <a:rPr lang="en-US" sz="2800" dirty="0" err="1"/>
              <a:t>týždeň</a:t>
            </a:r>
            <a:r>
              <a:rPr lang="en-US" sz="2800" dirty="0"/>
              <a:t> v D-208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     </a:t>
            </a:r>
            <a:r>
              <a:rPr lang="en-US" sz="2800" dirty="0" err="1"/>
              <a:t>Exkurzia</a:t>
            </a:r>
            <a:r>
              <a:rPr lang="en-US" sz="2800" dirty="0"/>
              <a:t>?  </a:t>
            </a:r>
          </a:p>
          <a:p>
            <a:pPr marL="0" indent="107950" hangingPunct="1">
              <a:buClrTx/>
              <a:buSzTx/>
              <a:buFontTx/>
              <a:buNone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endParaRPr lang="en-US" altLang="en-US" sz="2400" b="1" dirty="0">
              <a:solidFill>
                <a:srgbClr val="008000"/>
              </a:solidFill>
            </a:endParaRPr>
          </a:p>
          <a:p>
            <a:pPr marL="0" indent="107950" hangingPunct="1">
              <a:buClrTx/>
              <a:buSzTx/>
              <a:buFontTx/>
              <a:buNone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r>
              <a:rPr lang="sk-SK" altLang="en-US" sz="2400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</a:rPr>
              <a:t>Let</a:t>
            </a:r>
            <a:r>
              <a:rPr lang="cs-CZ" altLang="en-US" sz="2400" dirty="0">
                <a:solidFill>
                  <a:schemeClr val="bg2">
                    <a:lumMod val="75000"/>
                  </a:schemeClr>
                </a:solidFill>
              </a:rPr>
              <a:t>ný </a:t>
            </a:r>
            <a:r>
              <a:rPr lang="cs-CZ" altLang="en-US" sz="2400" dirty="0" err="1">
                <a:solidFill>
                  <a:schemeClr val="bg2">
                    <a:lumMod val="75000"/>
                  </a:schemeClr>
                </a:solidFill>
              </a:rPr>
              <a:t>semester</a:t>
            </a:r>
            <a:r>
              <a:rPr lang="cs-CZ" altLang="en-US" sz="240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marL="431800" indent="-323850" hangingPunct="1">
              <a:buSzPct val="45000"/>
              <a:buFont typeface="Wingdings" panose="05000000000000000000" pitchFamily="2" charset="2"/>
              <a:buNone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r>
              <a:rPr lang="cs-CZ" altLang="en-US" sz="2400" dirty="0"/>
              <a:t>	Počet </a:t>
            </a:r>
            <a:r>
              <a:rPr lang="cs-CZ" altLang="en-US" sz="2400" dirty="0" err="1"/>
              <a:t>kreditov</a:t>
            </a:r>
            <a:r>
              <a:rPr lang="cs-CZ" altLang="en-US" sz="2400" dirty="0"/>
              <a:t> 6.0   (</a:t>
            </a:r>
            <a:r>
              <a:rPr lang="cs-CZ" altLang="en-US" sz="2400" b="1" dirty="0"/>
              <a:t>6 ECTS </a:t>
            </a:r>
            <a:r>
              <a:rPr lang="cs-CZ" altLang="en-US" sz="2400" dirty="0"/>
              <a:t>= 150 hod. práce)</a:t>
            </a:r>
          </a:p>
          <a:p>
            <a:pPr marL="431800" indent="-323850" hangingPunct="1">
              <a:buSzPct val="45000"/>
              <a:buFont typeface="Wingdings" panose="05000000000000000000" pitchFamily="2" charset="2"/>
              <a:buNone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r>
              <a:rPr lang="cs-CZ" altLang="en-US" sz="2400" dirty="0"/>
              <a:t>	</a:t>
            </a:r>
            <a:r>
              <a:rPr lang="cs-CZ" altLang="en-US" sz="2400" dirty="0" err="1"/>
              <a:t>Prednáška</a:t>
            </a:r>
            <a:r>
              <a:rPr lang="cs-CZ" altLang="en-US" sz="2400" dirty="0"/>
              <a:t> / </a:t>
            </a:r>
            <a:r>
              <a:rPr lang="cs-CZ" altLang="en-US" sz="2400" dirty="0" err="1"/>
              <a:t>Cvičenie</a:t>
            </a:r>
            <a:r>
              <a:rPr lang="sk-SK" altLang="en-US" sz="2400" dirty="0"/>
              <a:t>:</a:t>
            </a:r>
            <a:r>
              <a:rPr lang="cs-CZ" altLang="en-US" sz="2400" dirty="0"/>
              <a:t> </a:t>
            </a:r>
            <a:r>
              <a:rPr lang="cs-CZ" altLang="en-US" sz="2400" b="1" dirty="0"/>
              <a:t> 2.0 / 2.0 </a:t>
            </a:r>
            <a:r>
              <a:rPr lang="en-US" altLang="en-US" sz="2400" dirty="0"/>
              <a:t>[</a:t>
            </a:r>
            <a:r>
              <a:rPr lang="cs-CZ" altLang="en-US" sz="2400" dirty="0"/>
              <a:t>hod./</a:t>
            </a:r>
            <a:r>
              <a:rPr lang="cs-CZ" altLang="en-US" sz="2400" dirty="0" err="1"/>
              <a:t>týždeň</a:t>
            </a:r>
            <a:r>
              <a:rPr lang="en-US" altLang="en-US" sz="2400" dirty="0"/>
              <a:t>]</a:t>
            </a:r>
          </a:p>
          <a:p>
            <a:pPr marL="431800" indent="-323850" hangingPunct="1">
              <a:buSzPct val="45000"/>
              <a:buFont typeface="Wingdings" panose="05000000000000000000" pitchFamily="2" charset="2"/>
              <a:buNone/>
              <a:tabLst>
                <a:tab pos="431800" algn="l"/>
                <a:tab pos="1346200" algn="l"/>
                <a:tab pos="2260600" algn="l"/>
                <a:tab pos="3175000" algn="l"/>
                <a:tab pos="4089400" algn="l"/>
                <a:tab pos="5003800" algn="l"/>
                <a:tab pos="5918200" algn="l"/>
                <a:tab pos="6832600" algn="l"/>
                <a:tab pos="7747000" algn="l"/>
                <a:tab pos="8661400" algn="l"/>
                <a:tab pos="9575800" algn="l"/>
                <a:tab pos="10490200" algn="l"/>
                <a:tab pos="10858500" algn="l"/>
              </a:tabLst>
            </a:pPr>
            <a:r>
              <a:rPr lang="cs-CZ" altLang="en-US" sz="2400" dirty="0"/>
              <a:t>	+ </a:t>
            </a:r>
            <a:r>
              <a:rPr lang="cs-CZ" altLang="en-US" sz="2400" dirty="0" err="1"/>
              <a:t>samo</a:t>
            </a:r>
            <a:r>
              <a:rPr lang="cs-CZ" altLang="en-US" sz="2400" b="1" u="sng" dirty="0" err="1"/>
              <a:t>štúdium</a:t>
            </a:r>
            <a:r>
              <a:rPr lang="sk-SK" altLang="en-US" sz="2400" dirty="0"/>
              <a:t>:</a:t>
            </a:r>
            <a:r>
              <a:rPr lang="cs-CZ" altLang="en-US" sz="2400" dirty="0"/>
              <a:t> 4.0 – 6.0 </a:t>
            </a:r>
            <a:r>
              <a:rPr lang="en-US" altLang="en-US" sz="2400" dirty="0"/>
              <a:t>[</a:t>
            </a:r>
            <a:r>
              <a:rPr lang="cs-CZ" altLang="en-US" sz="2400" dirty="0"/>
              <a:t>hod./</a:t>
            </a:r>
            <a:r>
              <a:rPr lang="cs-CZ" altLang="en-US" sz="2400" dirty="0" err="1"/>
              <a:t>týždeň</a:t>
            </a:r>
            <a:r>
              <a:rPr lang="en-US" altLang="en-US" sz="2400" dirty="0"/>
              <a:t>] !!!</a:t>
            </a:r>
          </a:p>
        </p:txBody>
      </p:sp>
      <p:sp>
        <p:nvSpPr>
          <p:cNvPr id="6" name="Obdĺžnik 5"/>
          <p:cNvSpPr/>
          <p:nvPr/>
        </p:nvSpPr>
        <p:spPr>
          <a:xfrm>
            <a:off x="408162" y="260648"/>
            <a:ext cx="5452134" cy="72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</a:rPr>
              <a:t>P</a:t>
            </a:r>
            <a:r>
              <a:rPr lang="en-US" sz="4400" b="1" dirty="0" err="1">
                <a:solidFill>
                  <a:srgbClr val="000000"/>
                </a:solidFill>
              </a:rPr>
              <a:t>rednášky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(s</a:t>
            </a:r>
            <a:r>
              <a:rPr lang="sk-SK" sz="3200" dirty="0">
                <a:solidFill>
                  <a:srgbClr val="000000"/>
                </a:solidFill>
              </a:rPr>
              <a:t>ú </a:t>
            </a:r>
            <a:r>
              <a:rPr lang="en-US" sz="3200" dirty="0" err="1">
                <a:solidFill>
                  <a:srgbClr val="000000"/>
                </a:solidFill>
              </a:rPr>
              <a:t>povinn</a:t>
            </a:r>
            <a:r>
              <a:rPr lang="sk-SK" sz="3200" dirty="0">
                <a:solidFill>
                  <a:srgbClr val="000000"/>
                </a:solidFill>
              </a:rPr>
              <a:t>é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Picture 2" descr="Question mark person | Free SVG">
            <a:extLst>
              <a:ext uri="{FF2B5EF4-FFF2-40B4-BE49-F238E27FC236}">
                <a16:creationId xmlns:a16="http://schemas.microsoft.com/office/drawing/2014/main" id="{865A14CD-339D-C0B2-AC42-67B32F40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154" y="4581128"/>
            <a:ext cx="1490142" cy="149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F199BB3F-7F55-62F0-15E4-5AA0218028CA}"/>
              </a:ext>
            </a:extLst>
          </p:cNvPr>
          <p:cNvSpPr txBox="1"/>
          <p:nvPr/>
        </p:nvSpPr>
        <p:spPr>
          <a:xfrm>
            <a:off x="9364650" y="6019013"/>
            <a:ext cx="1490142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A </a:t>
            </a:r>
            <a:r>
              <a:rPr lang="en-US" altLang="en-US" dirty="0" err="1"/>
              <a:t>kto</a:t>
            </a:r>
            <a:r>
              <a:rPr lang="en-US" altLang="en-US" dirty="0"/>
              <a:t> </a:t>
            </a:r>
            <a:r>
              <a:rPr lang="en-US" altLang="en-US" dirty="0" err="1"/>
              <a:t>ste</a:t>
            </a:r>
            <a:r>
              <a:rPr lang="en-US" altLang="en-US" dirty="0"/>
              <a:t> </a:t>
            </a:r>
            <a:r>
              <a:rPr lang="en-US" altLang="en-US" dirty="0" err="1"/>
              <a:t>vy</a:t>
            </a:r>
            <a:r>
              <a:rPr lang="en-US" altLang="en-US" dirty="0"/>
              <a:t>?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53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diagram, písmo, rad&#10;&#10;Obsah vygenerovaný pomocou AI môže byť nesprávny.">
            <a:extLst>
              <a:ext uri="{FF2B5EF4-FFF2-40B4-BE49-F238E27FC236}">
                <a16:creationId xmlns:a16="http://schemas.microsoft.com/office/drawing/2014/main" id="{A422EE26-019B-9158-6977-CC25A16E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282" y="2780928"/>
            <a:ext cx="9076190" cy="3847619"/>
          </a:xfrm>
          <a:prstGeom prst="rect">
            <a:avLst/>
          </a:prstGeom>
        </p:spPr>
      </p:pic>
      <p:pic>
        <p:nvPicPr>
          <p:cNvPr id="4" name="Picture 2" descr="Siemens Flow Meter at ₹ 75000/unit | Siemens Electromagnetic Flow Meter in  Bhopal | ID: 17197804173">
            <a:extLst>
              <a:ext uri="{FF2B5EF4-FFF2-40B4-BE49-F238E27FC236}">
                <a16:creationId xmlns:a16="http://schemas.microsoft.com/office/drawing/2014/main" id="{78C49F12-4BF8-3A6C-6B87-D4DF54AC7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572" y="4797152"/>
            <a:ext cx="1525468" cy="194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iemens SIPART PS2, 6DR5010 Electropneumatic Positioners Suppliers and  Agent - Type, Price, Low Cost, Original - Tebess">
            <a:extLst>
              <a:ext uri="{FF2B5EF4-FFF2-40B4-BE49-F238E27FC236}">
                <a16:creationId xmlns:a16="http://schemas.microsoft.com/office/drawing/2014/main" id="{F4A7018C-D519-E54B-3C5E-D221D59D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722" y="257919"/>
            <a:ext cx="1658023" cy="306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ipart DR22 - ООО «КТМ»">
            <a:extLst>
              <a:ext uri="{FF2B5EF4-FFF2-40B4-BE49-F238E27FC236}">
                <a16:creationId xmlns:a16="http://schemas.microsoft.com/office/drawing/2014/main" id="{FD21EDD2-CA4E-255D-4B17-67A9F5D73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95" y="151523"/>
            <a:ext cx="1656892" cy="23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ocess Control Tools | Closed-Loop Control System | Weschler">
            <a:extLst>
              <a:ext uri="{FF2B5EF4-FFF2-40B4-BE49-F238E27FC236}">
                <a16:creationId xmlns:a16="http://schemas.microsoft.com/office/drawing/2014/main" id="{C387782F-6384-193A-1E79-7471F868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07" y="853698"/>
            <a:ext cx="3501530" cy="190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10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0869" y="548680"/>
            <a:ext cx="9206244" cy="6856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3">
            <a:extLst>
              <a:ext uri="{FF2B5EF4-FFF2-40B4-BE49-F238E27FC236}">
                <a16:creationId xmlns:a16="http://schemas.microsoft.com/office/drawing/2014/main" id="{1D7CEF12-EE13-F9E0-5837-B3777052BC36}"/>
              </a:ext>
            </a:extLst>
          </p:cNvPr>
          <p:cNvSpPr txBox="1">
            <a:spLocks/>
          </p:cNvSpPr>
          <p:nvPr/>
        </p:nvSpPr>
        <p:spPr bwMode="auto">
          <a:xfrm>
            <a:off x="611419" y="272987"/>
            <a:ext cx="10971300" cy="67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l"/>
            <a:r>
              <a:rPr lang="en-US" b="1" dirty="0">
                <a:solidFill>
                  <a:srgbClr val="993366"/>
                </a:solidFill>
              </a:rPr>
              <a:t>Sign</a:t>
            </a:r>
            <a:r>
              <a:rPr lang="sk-SK" b="1" dirty="0" err="1">
                <a:solidFill>
                  <a:srgbClr val="993366"/>
                </a:solidFill>
              </a:rPr>
              <a:t>ály</a:t>
            </a:r>
            <a:r>
              <a:rPr lang="sk-SK" b="1" dirty="0">
                <a:solidFill>
                  <a:srgbClr val="993366"/>
                </a:solidFill>
              </a:rPr>
              <a:t> a prevodníky</a:t>
            </a:r>
          </a:p>
        </p:txBody>
      </p:sp>
    </p:spTree>
    <p:extLst>
      <p:ext uri="{BB962C8B-B14F-4D97-AF65-F5344CB8AC3E}">
        <p14:creationId xmlns:p14="http://schemas.microsoft.com/office/powerpoint/2010/main" val="29156906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52071"/>
            <a:ext cx="8229627" cy="987899"/>
          </a:xfrm>
        </p:spPr>
        <p:txBody>
          <a:bodyPr>
            <a:spAutoFit/>
          </a:bodyPr>
          <a:lstStyle/>
          <a:p>
            <a:pPr lvl="0" algn="l"/>
            <a:r>
              <a:rPr lang="en-US" b="1">
                <a:solidFill>
                  <a:srgbClr val="94006B"/>
                </a:solidFill>
              </a:rPr>
              <a:t>Senzor</a:t>
            </a:r>
            <a:br>
              <a:rPr lang="en-US"/>
            </a:br>
            <a:r>
              <a:rPr lang="en-US" sz="2903"/>
              <a:t>ako kybernetický systém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1981533" y="1645665"/>
            <a:ext cx="8229627" cy="1783483"/>
          </a:xfrm>
        </p:spPr>
        <p:txBody>
          <a:bodyPr anchor="ctr"/>
          <a:lstStyle/>
          <a:p>
            <a:pPr lvl="0" algn="ctr"/>
            <a:r>
              <a:rPr lang="en-US" b="1"/>
              <a:t> = čierna skrinka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77163" y="3105828"/>
            <a:ext cx="5858617" cy="260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376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/>
            <a:r>
              <a:rPr lang="en-US"/>
              <a:t>Senzory</a:t>
            </a:r>
          </a:p>
        </p:txBody>
      </p:sp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1981533" y="1604841"/>
            <a:ext cx="8229627" cy="4444502"/>
          </a:xfrm>
        </p:spPr>
        <p:txBody>
          <a:bodyPr/>
          <a:lstStyle/>
          <a:p>
            <a:pPr lvl="0"/>
            <a:r>
              <a:rPr lang="en-US" sz="2540">
                <a:latin typeface="Arial" pitchFamily="34"/>
              </a:rPr>
              <a:t>Podľa výstupu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540">
                <a:latin typeface="Arial" pitchFamily="34"/>
              </a:rPr>
              <a:t>aktívne - U, I, f..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540">
                <a:latin typeface="Arial" pitchFamily="34"/>
              </a:rPr>
              <a:t>pasívne - zmena parametrov (R, L, C,...)</a:t>
            </a:r>
          </a:p>
          <a:p>
            <a:pPr lvl="0">
              <a:buSzPct val="45000"/>
              <a:buFont typeface="StarSymbol"/>
              <a:buChar char="●"/>
            </a:pPr>
            <a:endParaRPr lang="en-US" sz="2540">
              <a:latin typeface="Arial" pitchFamily="34"/>
            </a:endParaRPr>
          </a:p>
          <a:p>
            <a:pPr lvl="0">
              <a:buSzPct val="45000"/>
              <a:buFont typeface="StarSymbol"/>
              <a:buChar char="●"/>
            </a:pPr>
            <a:endParaRPr lang="en-US" sz="2540">
              <a:latin typeface="Arial" pitchFamily="34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en-US" sz="2540">
                <a:latin typeface="Arial" pitchFamily="34"/>
              </a:rPr>
              <a:t>Pozn.: v anglosaskom svete je pasívny snímač taký, ktorý nepotrebuje budenie, t.j. presne naopak.</a:t>
            </a:r>
          </a:p>
          <a:p>
            <a:pPr lvl="0">
              <a:buSzPct val="45000"/>
              <a:buFont typeface="StarSymbol"/>
              <a:buChar char="●"/>
            </a:pPr>
            <a:endParaRPr lang="en-US" sz="2540"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698007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21508" y="3755733"/>
            <a:ext cx="7367442" cy="15388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1981533" y="559788"/>
            <a:ext cx="8229627" cy="572464"/>
          </a:xfrm>
        </p:spPr>
        <p:txBody>
          <a:bodyPr>
            <a:spAutoFit/>
          </a:bodyPr>
          <a:lstStyle/>
          <a:p>
            <a:pPr lvl="0"/>
            <a:r>
              <a:rPr lang="en-US"/>
              <a:t>Senzor</a:t>
            </a:r>
          </a:p>
        </p:txBody>
      </p:sp>
      <p:sp>
        <p:nvSpPr>
          <p:cNvPr id="4" name="Zástupný objekt pre text 3"/>
          <p:cNvSpPr txBox="1">
            <a:spLocks noGrp="1"/>
          </p:cNvSpPr>
          <p:nvPr>
            <p:ph type="body" idx="4294967295"/>
          </p:nvPr>
        </p:nvSpPr>
        <p:spPr>
          <a:xfrm>
            <a:off x="1981533" y="1604841"/>
            <a:ext cx="8229627" cy="4444502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Senzor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Snímač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Prevodník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Merací prevodník, merací člen</a:t>
            </a:r>
          </a:p>
        </p:txBody>
      </p:sp>
    </p:spTree>
    <p:extLst>
      <p:ext uri="{BB962C8B-B14F-4D97-AF65-F5344CB8AC3E}">
        <p14:creationId xmlns:p14="http://schemas.microsoft.com/office/powerpoint/2010/main" val="693344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/>
            <a:r>
              <a:rPr lang="en-US"/>
              <a:t>Senzory</a:t>
            </a:r>
          </a:p>
        </p:txBody>
      </p:sp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1981533" y="1604841"/>
            <a:ext cx="8229627" cy="4444502"/>
          </a:xfrm>
        </p:spPr>
        <p:txBody>
          <a:bodyPr/>
          <a:lstStyle/>
          <a:p>
            <a:pPr lvl="0"/>
            <a:r>
              <a:rPr lang="en-US">
                <a:latin typeface="Arial" pitchFamily="34"/>
              </a:rPr>
              <a:t>Podľa nosiča informácie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>
                <a:latin typeface="Arial" pitchFamily="34"/>
              </a:rPr>
              <a:t>elektrické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>
                <a:latin typeface="Arial" pitchFamily="34"/>
              </a:rPr>
              <a:t>neelektrické (pneumatický, mechanický, optický, magnetický...)</a:t>
            </a:r>
          </a:p>
          <a:p>
            <a:pPr lvl="0">
              <a:buSzPct val="45000"/>
              <a:buFont typeface="StarSymbol"/>
              <a:buChar char="●"/>
            </a:pPr>
            <a:endParaRPr lang="en-US">
              <a:latin typeface="Arial" pitchFamily="34"/>
            </a:endParaRPr>
          </a:p>
          <a:p>
            <a:pPr lvl="0">
              <a:buSzPct val="45000"/>
              <a:buFont typeface="StarSymbol"/>
              <a:buChar char="●"/>
            </a:pPr>
            <a:endParaRPr lang="en-US">
              <a:latin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845696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/>
            <a:r>
              <a:rPr lang="en-US"/>
              <a:t>Senzory</a:t>
            </a:r>
          </a:p>
        </p:txBody>
      </p:sp>
      <p:sp>
        <p:nvSpPr>
          <p:cNvPr id="3" name="Zástupný objekt pre text 2"/>
          <p:cNvSpPr txBox="1">
            <a:spLocks noGrp="1"/>
          </p:cNvSpPr>
          <p:nvPr>
            <p:ph type="body" idx="4294967295"/>
          </p:nvPr>
        </p:nvSpPr>
        <p:spPr>
          <a:xfrm>
            <a:off x="1981533" y="1604841"/>
            <a:ext cx="8229627" cy="4444502"/>
          </a:xfrm>
        </p:spPr>
        <p:txBody>
          <a:bodyPr/>
          <a:lstStyle/>
          <a:p>
            <a:pPr lvl="0"/>
            <a:r>
              <a:rPr lang="en-US">
                <a:latin typeface="Arial" pitchFamily="34"/>
              </a:rPr>
              <a:t>Podľa meranej veličiny: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>
                <a:latin typeface="Arial" pitchFamily="34"/>
              </a:rPr>
              <a:t>mechanické - poloha, otáčky...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>
                <a:latin typeface="Arial" pitchFamily="34"/>
              </a:rPr>
              <a:t>tepelné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>
                <a:latin typeface="Arial" pitchFamily="34"/>
              </a:rPr>
              <a:t>elektrické - U, I, P, ..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>
                <a:latin typeface="Arial" pitchFamily="34"/>
              </a:rPr>
              <a:t>magnetické − B, H, Φ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>
                <a:latin typeface="Arial" pitchFamily="34"/>
              </a:rPr>
              <a:t>radiačné − svetlo (IR , UV), α, β, γ, kozmické ...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>
                <a:latin typeface="Arial" pitchFamily="34"/>
              </a:rPr>
              <a:t>chemické - pH, analýza ..</a:t>
            </a:r>
          </a:p>
        </p:txBody>
      </p:sp>
    </p:spTree>
    <p:extLst>
      <p:ext uri="{BB962C8B-B14F-4D97-AF65-F5344CB8AC3E}">
        <p14:creationId xmlns:p14="http://schemas.microsoft.com/office/powerpoint/2010/main" val="12451877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52071"/>
            <a:ext cx="8229627" cy="987899"/>
          </a:xfrm>
        </p:spPr>
        <p:txBody>
          <a:bodyPr>
            <a:spAutoFit/>
          </a:bodyPr>
          <a:lstStyle/>
          <a:p>
            <a:pPr lvl="0" algn="l"/>
            <a:r>
              <a:rPr lang="en-US" b="1">
                <a:solidFill>
                  <a:srgbClr val="94006B"/>
                </a:solidFill>
              </a:rPr>
              <a:t>Vstupno-výstupná charakteristika</a:t>
            </a:r>
            <a:br>
              <a:rPr lang="en-US"/>
            </a:br>
            <a:r>
              <a:rPr lang="en-US" sz="2903"/>
              <a:t>Idealizácia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2014193" y="5013741"/>
            <a:ext cx="8229627" cy="1681262"/>
          </a:xfrm>
        </p:spPr>
        <p:txBody>
          <a:bodyPr anchor="ctr"/>
          <a:lstStyle/>
          <a:p>
            <a:pPr lvl="0" algn="l"/>
            <a:r>
              <a:rPr lang="en-US"/>
              <a:t>vstup:   20 – 120 kPa</a:t>
            </a:r>
          </a:p>
          <a:p>
            <a:pPr lvl="0" algn="l"/>
            <a:r>
              <a:rPr lang="en-US"/>
              <a:t>výstup: 0 – 100   mV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48421" y="1469635"/>
            <a:ext cx="7040530" cy="3853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2665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 algn="l"/>
            <a:r>
              <a:rPr lang="en-US" b="1">
                <a:solidFill>
                  <a:srgbClr val="94006B"/>
                </a:solidFill>
              </a:rPr>
              <a:t>Vstupno-výstupná charakteristika</a:t>
            </a:r>
            <a:br>
              <a:rPr lang="en-US"/>
            </a:br>
            <a:r>
              <a:rPr lang="en-US" sz="2903"/>
              <a:t>Chyby – realita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40778" y="1632928"/>
            <a:ext cx="7511466" cy="440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157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 algn="l"/>
            <a:r>
              <a:rPr lang="en-US" b="1">
                <a:solidFill>
                  <a:srgbClr val="94006B"/>
                </a:solidFill>
              </a:rPr>
              <a:t>Chyba </a:t>
            </a:r>
            <a:br>
              <a:rPr lang="en-US"/>
            </a:br>
            <a:r>
              <a:rPr lang="en-US" sz="2903"/>
              <a:t>Error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850900" y="1472248"/>
            <a:ext cx="8491222" cy="473287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    Rozdiel medzi nameranou veličinou a zodpovedajúcou ideálnou hodnotou na výstupe. Obvykle sa vyjadruje v percentách rozpätia ideálneho výstupu: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                          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 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Kladná chyba znamená, že odmeraná hodnota na výstupe je väčšia ako ideálna hodnota na výstupe.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    Príklad výpočtu: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    Pri prvom meraní smerom nahor sme pri vstupe 50 kPa (t.j. 30%) zmerali hodnotu 30,11 mV. Ideálna hodnota pre výstupný rozsah 0 - 100 mV je teda 30 mV (t.j. 30%).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/>
              <p:cNvSpPr txBox="1">
                <a:spLocks noResize="1"/>
              </p:cNvSpPr>
              <p:nvPr/>
            </p:nvSpPr>
            <p:spPr>
              <a:xfrm>
                <a:off x="3810412" y="2139136"/>
                <a:ext cx="4635228" cy="11273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compatLnSpc="0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odmeran</m:t>
                              </m:r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é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ide</m:t>
                              </m:r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lne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⋅100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i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4" name="BlokText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412" y="2139136"/>
                <a:ext cx="4635228" cy="11273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BlokTextu 4"/>
          <p:cNvSpPr txBox="1">
            <a:spLocks noResize="1"/>
          </p:cNvSpPr>
          <p:nvPr/>
        </p:nvSpPr>
        <p:spPr>
          <a:xfrm>
            <a:off x="5822506" y="3816478"/>
            <a:ext cx="652844" cy="32625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cs typeface="Tahoma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/>
              <p:cNvSpPr txBox="1">
                <a:spLocks noResize="1"/>
              </p:cNvSpPr>
              <p:nvPr/>
            </p:nvSpPr>
            <p:spPr>
              <a:xfrm>
                <a:off x="4626877" y="5225368"/>
                <a:ext cx="3494464" cy="6956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compatLnSpc="0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30,11−30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100−0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⋅100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=+0,11</m:t>
                      </m:r>
                    </m:oMath>
                  </m:oMathPara>
                </a14:m>
                <a:endParaRPr lang="en-US" i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6" name="BlokTextu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877" y="5225368"/>
                <a:ext cx="3494464" cy="6956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54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9213" y="157163"/>
            <a:ext cx="1106170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006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  <a:p>
            <a:pPr algn="ctr" hangingPunct="1">
              <a:lnSpc>
                <a:spcPct val="100000"/>
              </a:lnSpc>
              <a:spcBef>
                <a:spcPts val="2500"/>
              </a:spcBef>
              <a:buClrTx/>
              <a:buFontTx/>
              <a:buNone/>
            </a:pP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71593" y="936625"/>
            <a:ext cx="11147425" cy="4949031"/>
          </a:xfrm>
          <a:ln/>
        </p:spPr>
        <p:txBody>
          <a:bodyPr tIns="22050"/>
          <a:lstStyle/>
          <a:p>
            <a:pPr lvl="0"/>
            <a:r>
              <a:rPr lang="en-US" sz="2177" dirty="0"/>
              <a:t>			</a:t>
            </a:r>
            <a:r>
              <a:rPr lang="sk-SK" sz="2177" b="1" dirty="0"/>
              <a:t>25</a:t>
            </a:r>
            <a:r>
              <a:rPr lang="en-US" sz="2177" dirty="0"/>
              <a:t>  </a:t>
            </a:r>
            <a:r>
              <a:rPr lang="en-US" sz="2177" dirty="0" err="1"/>
              <a:t>bodov</a:t>
            </a:r>
            <a:r>
              <a:rPr lang="en-US" sz="2177" dirty="0"/>
              <a:t> </a:t>
            </a:r>
            <a:r>
              <a:rPr lang="en-US" sz="2177" dirty="0" err="1"/>
              <a:t>merania</a:t>
            </a:r>
            <a:r>
              <a:rPr lang="en-US" sz="2177" dirty="0"/>
              <a:t> (</a:t>
            </a:r>
            <a:r>
              <a:rPr lang="en-US" sz="2177" dirty="0" err="1"/>
              <a:t>nutné</a:t>
            </a:r>
            <a:r>
              <a:rPr lang="en-US" sz="2177" dirty="0"/>
              <a:t> </a:t>
            </a:r>
            <a:r>
              <a:rPr lang="en-US" sz="2177" dirty="0" err="1"/>
              <a:t>všetky</a:t>
            </a:r>
            <a:r>
              <a:rPr lang="en-US" sz="2177" dirty="0"/>
              <a:t>)</a:t>
            </a:r>
          </a:p>
          <a:p>
            <a:pPr lvl="0"/>
            <a:r>
              <a:rPr lang="en-US" sz="2177" dirty="0"/>
              <a:t>        	</a:t>
            </a:r>
            <a:r>
              <a:rPr lang="sk-SK" sz="2177" b="1" dirty="0"/>
              <a:t>20</a:t>
            </a:r>
            <a:r>
              <a:rPr lang="en-US" sz="2177" dirty="0"/>
              <a:t>  </a:t>
            </a:r>
            <a:r>
              <a:rPr lang="en-US" sz="2177" dirty="0" err="1"/>
              <a:t>bodov</a:t>
            </a:r>
            <a:r>
              <a:rPr lang="en-US" sz="2177" dirty="0"/>
              <a:t> </a:t>
            </a:r>
            <a:r>
              <a:rPr lang="en-US" sz="2177" dirty="0" err="1"/>
              <a:t>individuálny</a:t>
            </a:r>
            <a:r>
              <a:rPr lang="en-US" sz="2177" dirty="0"/>
              <a:t> project</a:t>
            </a:r>
            <a:endParaRPr lang="sk-SK" sz="2177" dirty="0"/>
          </a:p>
          <a:p>
            <a:pPr lvl="0"/>
            <a:r>
              <a:rPr lang="en-US" sz="2177" dirty="0">
                <a:latin typeface="Arial" pitchFamily="18"/>
                <a:cs typeface="Tahoma" pitchFamily="2"/>
              </a:rPr>
              <a:t>            </a:t>
            </a:r>
            <a:r>
              <a:rPr lang="sk-SK" sz="2177" b="1" dirty="0">
                <a:latin typeface="Arial" pitchFamily="18"/>
                <a:cs typeface="Tahoma" pitchFamily="2"/>
              </a:rPr>
              <a:t>5</a:t>
            </a:r>
            <a:r>
              <a:rPr lang="en-US" sz="2177" dirty="0">
                <a:latin typeface="Arial" pitchFamily="18"/>
                <a:cs typeface="Tahoma" pitchFamily="2"/>
              </a:rPr>
              <a:t>  </a:t>
            </a:r>
            <a:r>
              <a:rPr lang="en-US" sz="2177" dirty="0" err="1">
                <a:latin typeface="Arial" pitchFamily="18"/>
                <a:cs typeface="Tahoma" pitchFamily="2"/>
              </a:rPr>
              <a:t>bodov</a:t>
            </a:r>
            <a:r>
              <a:rPr lang="en-US" sz="2177" dirty="0">
                <a:latin typeface="Arial" pitchFamily="18"/>
                <a:cs typeface="Tahoma" pitchFamily="2"/>
              </a:rPr>
              <a:t> </a:t>
            </a:r>
            <a:r>
              <a:rPr lang="en-US" sz="2177" dirty="0" err="1">
                <a:latin typeface="Arial" pitchFamily="18"/>
                <a:cs typeface="Tahoma" pitchFamily="2"/>
              </a:rPr>
              <a:t>programovacie</a:t>
            </a:r>
            <a:r>
              <a:rPr lang="en-US" sz="2177" dirty="0">
                <a:latin typeface="Arial" pitchFamily="18"/>
                <a:cs typeface="Tahoma" pitchFamily="2"/>
              </a:rPr>
              <a:t> </a:t>
            </a:r>
            <a:r>
              <a:rPr lang="en-US" sz="2177" dirty="0" err="1">
                <a:latin typeface="Arial" pitchFamily="18"/>
                <a:cs typeface="Tahoma" pitchFamily="2"/>
              </a:rPr>
              <a:t>domáce</a:t>
            </a:r>
            <a:r>
              <a:rPr lang="en-US" sz="2177" dirty="0">
                <a:latin typeface="Arial" pitchFamily="18"/>
                <a:cs typeface="Tahoma" pitchFamily="2"/>
              </a:rPr>
              <a:t> </a:t>
            </a:r>
            <a:r>
              <a:rPr lang="en-US" sz="2177" dirty="0" err="1">
                <a:latin typeface="Arial" pitchFamily="18"/>
                <a:cs typeface="Tahoma" pitchFamily="2"/>
              </a:rPr>
              <a:t>úlohy</a:t>
            </a:r>
            <a:endParaRPr lang="sk-SK" sz="2177" dirty="0">
              <a:latin typeface="Arial" pitchFamily="18"/>
              <a:cs typeface="Tahoma" pitchFamily="2"/>
            </a:endParaRPr>
          </a:p>
          <a:p>
            <a:pPr marL="0" lvl="3" indent="0"/>
            <a:r>
              <a:rPr lang="en-US" sz="2177" dirty="0"/>
              <a:t>		</a:t>
            </a:r>
            <a:r>
              <a:rPr lang="en-US" sz="2177" b="1" dirty="0"/>
              <a:t>50</a:t>
            </a:r>
            <a:r>
              <a:rPr lang="en-US" sz="2177" dirty="0"/>
              <a:t>  </a:t>
            </a:r>
            <a:r>
              <a:rPr lang="en-US" sz="2177" dirty="0" err="1"/>
              <a:t>bodov</a:t>
            </a:r>
            <a:r>
              <a:rPr lang="en-US" sz="2177" dirty="0"/>
              <a:t> </a:t>
            </a:r>
            <a:r>
              <a:rPr lang="en-US" sz="2177" dirty="0" err="1"/>
              <a:t>skúška</a:t>
            </a:r>
            <a:endParaRPr lang="en-US" sz="2177" dirty="0"/>
          </a:p>
          <a:p>
            <a:pPr lvl="0"/>
            <a:endParaRPr lang="en-US" sz="2177" dirty="0"/>
          </a:p>
          <a:p>
            <a:pPr lvl="0"/>
            <a:r>
              <a:rPr lang="en-US" sz="2540" b="1" dirty="0" err="1"/>
              <a:t>Podmienky</a:t>
            </a:r>
            <a:r>
              <a:rPr lang="en-US" sz="2540" b="1" dirty="0"/>
              <a:t>:</a:t>
            </a:r>
            <a:r>
              <a:rPr lang="en-US" dirty="0"/>
              <a:t>   </a:t>
            </a:r>
            <a:r>
              <a:rPr lang="en-US" sz="2400" dirty="0" err="1"/>
              <a:t>Akt</a:t>
            </a:r>
            <a:r>
              <a:rPr lang="sk-SK" sz="2400" dirty="0" err="1"/>
              <a:t>ívna</a:t>
            </a:r>
            <a:r>
              <a:rPr lang="sk-SK" sz="2400" dirty="0"/>
              <a:t> účasť </a:t>
            </a:r>
            <a:r>
              <a:rPr lang="en-US" sz="2400" dirty="0"/>
              <a:t>(</a:t>
            </a:r>
            <a:r>
              <a:rPr lang="en-US" sz="2400" dirty="0" err="1"/>
              <a:t>P+Cv</a:t>
            </a:r>
            <a:r>
              <a:rPr lang="en-US" sz="2400" dirty="0"/>
              <a:t>)</a:t>
            </a:r>
          </a:p>
          <a:p>
            <a:pPr lvl="0"/>
            <a:r>
              <a:rPr lang="en-US" sz="2177" dirty="0"/>
              <a:t>                            </a:t>
            </a:r>
            <a:r>
              <a:rPr lang="en-US" sz="2177" dirty="0">
                <a:solidFill>
                  <a:srgbClr val="C00000"/>
                </a:solidFill>
              </a:rPr>
              <a:t>Z </a:t>
            </a:r>
            <a:r>
              <a:rPr lang="en-US" sz="2177" dirty="0" err="1">
                <a:solidFill>
                  <a:srgbClr val="C00000"/>
                </a:solidFill>
              </a:rPr>
              <a:t>každej</a:t>
            </a:r>
            <a:r>
              <a:rPr lang="en-US" sz="2177" dirty="0">
                <a:solidFill>
                  <a:srgbClr val="C00000"/>
                </a:solidFill>
              </a:rPr>
              <a:t> </a:t>
            </a:r>
            <a:r>
              <a:rPr lang="en-US" sz="2177" dirty="0" err="1">
                <a:solidFill>
                  <a:srgbClr val="C00000"/>
                </a:solidFill>
              </a:rPr>
              <a:t>časti</a:t>
            </a:r>
            <a:r>
              <a:rPr lang="en-US" sz="2177" dirty="0">
                <a:solidFill>
                  <a:srgbClr val="C00000"/>
                </a:solidFill>
              </a:rPr>
              <a:t> </a:t>
            </a:r>
            <a:r>
              <a:rPr lang="en-US" sz="2177" dirty="0" err="1">
                <a:solidFill>
                  <a:srgbClr val="C00000"/>
                </a:solidFill>
              </a:rPr>
              <a:t>nutné</a:t>
            </a:r>
            <a:r>
              <a:rPr lang="en-US" sz="2177" dirty="0">
                <a:solidFill>
                  <a:srgbClr val="C00000"/>
                </a:solidFill>
              </a:rPr>
              <a:t> </a:t>
            </a:r>
            <a:r>
              <a:rPr lang="en-US" sz="2177" dirty="0" err="1">
                <a:solidFill>
                  <a:srgbClr val="C00000"/>
                </a:solidFill>
              </a:rPr>
              <a:t>získať</a:t>
            </a:r>
            <a:r>
              <a:rPr lang="en-US" sz="2177" dirty="0">
                <a:solidFill>
                  <a:srgbClr val="C00000"/>
                </a:solidFill>
              </a:rPr>
              <a:t> min </a:t>
            </a:r>
            <a:r>
              <a:rPr lang="en-US" sz="2177" b="1" dirty="0">
                <a:solidFill>
                  <a:srgbClr val="C00000"/>
                </a:solidFill>
              </a:rPr>
              <a:t>1/</a:t>
            </a:r>
            <a:r>
              <a:rPr lang="sk-SK" sz="2177" b="1" dirty="0">
                <a:solidFill>
                  <a:srgbClr val="C00000"/>
                </a:solidFill>
              </a:rPr>
              <a:t>2</a:t>
            </a:r>
            <a:r>
              <a:rPr lang="en-US" sz="2177" b="1" dirty="0">
                <a:solidFill>
                  <a:srgbClr val="C00000"/>
                </a:solidFill>
              </a:rPr>
              <a:t> </a:t>
            </a:r>
            <a:r>
              <a:rPr lang="en-US" sz="2177" b="1" dirty="0" err="1">
                <a:solidFill>
                  <a:srgbClr val="C00000"/>
                </a:solidFill>
              </a:rPr>
              <a:t>bodov</a:t>
            </a:r>
            <a:r>
              <a:rPr lang="en-US" sz="2177" dirty="0">
                <a:solidFill>
                  <a:srgbClr val="C00000"/>
                </a:solidFill>
              </a:rPr>
              <a:t>.</a:t>
            </a:r>
          </a:p>
          <a:p>
            <a:pPr marL="0" lvl="0" indent="0">
              <a:buSzPct val="45000"/>
            </a:pPr>
            <a:endParaRPr lang="en-US" sz="2540" dirty="0"/>
          </a:p>
          <a:p>
            <a:pPr marL="0" lvl="0" indent="0">
              <a:buSzPct val="45000"/>
            </a:pPr>
            <a:r>
              <a:rPr lang="en-US" sz="2540" dirty="0"/>
              <a:t>	</a:t>
            </a:r>
            <a:r>
              <a:rPr lang="en-US" sz="2540" b="1" dirty="0" err="1"/>
              <a:t>Skúška</a:t>
            </a:r>
            <a:r>
              <a:rPr lang="en-US" sz="2540" b="1" dirty="0"/>
              <a:t>:</a:t>
            </a:r>
            <a:r>
              <a:rPr lang="en-US" b="1" dirty="0"/>
              <a:t>  </a:t>
            </a:r>
            <a:r>
              <a:rPr lang="en-US" sz="2359" dirty="0">
                <a:latin typeface="Arial" pitchFamily="18"/>
                <a:cs typeface="Tahoma" pitchFamily="2"/>
              </a:rPr>
              <a:t>open book, open notes, 60 min</a:t>
            </a:r>
            <a:br>
              <a:rPr lang="en-US" sz="2359" dirty="0">
                <a:latin typeface="Arial" pitchFamily="18"/>
                <a:cs typeface="Tahoma" pitchFamily="2"/>
              </a:rPr>
            </a:br>
            <a:r>
              <a:rPr lang="sk-SK" sz="2359" dirty="0">
                <a:latin typeface="Arial" pitchFamily="18"/>
                <a:cs typeface="Tahoma" pitchFamily="2"/>
              </a:rPr>
              <a:t> </a:t>
            </a:r>
            <a:r>
              <a:rPr lang="en-US" sz="2359" dirty="0">
                <a:latin typeface="Arial" pitchFamily="18"/>
                <a:cs typeface="Tahoma" pitchFamily="2"/>
              </a:rPr>
              <a:t>			      </a:t>
            </a:r>
            <a:r>
              <a:rPr lang="sk-SK" sz="2359" dirty="0">
                <a:latin typeface="Arial" pitchFamily="18"/>
                <a:cs typeface="Tahoma" pitchFamily="2"/>
              </a:rPr>
              <a:t> </a:t>
            </a:r>
            <a:r>
              <a:rPr lang="en-US" sz="2359" dirty="0" err="1">
                <a:latin typeface="Arial" pitchFamily="18"/>
                <a:cs typeface="Tahoma" pitchFamily="2"/>
              </a:rPr>
              <a:t>základné</a:t>
            </a:r>
            <a:r>
              <a:rPr lang="en-US" sz="2359" dirty="0">
                <a:latin typeface="Arial" pitchFamily="18"/>
                <a:cs typeface="Tahoma" pitchFamily="2"/>
              </a:rPr>
              <a:t> </a:t>
            </a:r>
            <a:r>
              <a:rPr lang="en-US" sz="2359" dirty="0" err="1">
                <a:latin typeface="Arial" pitchFamily="18"/>
                <a:cs typeface="Tahoma" pitchFamily="2"/>
              </a:rPr>
              <a:t>znalosti</a:t>
            </a:r>
            <a:r>
              <a:rPr lang="en-US" sz="2359" dirty="0">
                <a:latin typeface="Arial" pitchFamily="18"/>
                <a:cs typeface="Tahoma" pitchFamily="2"/>
              </a:rPr>
              <a:t> / </a:t>
            </a:r>
            <a:r>
              <a:rPr lang="en-US" sz="2359" dirty="0" err="1">
                <a:latin typeface="Arial" pitchFamily="18"/>
                <a:cs typeface="Tahoma" pitchFamily="2"/>
              </a:rPr>
              <a:t>príklad</a:t>
            </a:r>
            <a:r>
              <a:rPr lang="en-US" sz="2359" dirty="0">
                <a:latin typeface="Arial" pitchFamily="18"/>
                <a:cs typeface="Tahoma" pitchFamily="2"/>
              </a:rPr>
              <a:t> / </a:t>
            </a:r>
            <a:r>
              <a:rPr lang="en-US" sz="2359" dirty="0" err="1">
                <a:latin typeface="Arial" pitchFamily="18"/>
                <a:cs typeface="Tahoma" pitchFamily="2"/>
              </a:rPr>
              <a:t>návrh</a:t>
            </a:r>
            <a:r>
              <a:rPr lang="en-US" sz="2359" dirty="0">
                <a:latin typeface="Arial" pitchFamily="18"/>
                <a:cs typeface="Tahoma" pitchFamily="2"/>
              </a:rPr>
              <a:t> </a:t>
            </a:r>
            <a:r>
              <a:rPr lang="en-US" sz="2359" dirty="0" err="1">
                <a:latin typeface="Arial" pitchFamily="18"/>
                <a:cs typeface="Tahoma" pitchFamily="2"/>
              </a:rPr>
              <a:t>merania</a:t>
            </a:r>
            <a:endParaRPr lang="en-US" sz="2359" dirty="0">
              <a:latin typeface="Arial" pitchFamily="18"/>
              <a:cs typeface="Tahoma" pitchFamily="2"/>
            </a:endParaRPr>
          </a:p>
          <a:p>
            <a:pPr marL="863600" lvl="1" indent="-323850">
              <a:buSzPct val="75000"/>
              <a:buFont typeface="Symbol" panose="05050102010706020507" pitchFamily="18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</a:pPr>
            <a:endParaRPr lang="sk-SK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2638" y="40482"/>
            <a:ext cx="12025336" cy="779462"/>
          </a:xfrm>
          <a:ln/>
        </p:spPr>
        <p:txBody>
          <a:bodyPr/>
          <a:lstStyle/>
          <a:p>
            <a:pPr algn="l">
              <a:lnSpc>
                <a:spcPct val="11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</a:pPr>
            <a:r>
              <a:rPr lang="en-US" altLang="en-US" sz="3200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H</a:t>
            </a:r>
            <a:r>
              <a:rPr lang="en-US" altLang="en-US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odnotenie</a:t>
            </a:r>
            <a:r>
              <a:rPr lang="en-US" alt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 a </a:t>
            </a:r>
            <a:r>
              <a:rPr lang="sk-SK" altLang="en-US" sz="3200" b="1" dirty="0">
                <a:solidFill>
                  <a:srgbClr val="FFC000"/>
                </a:solidFill>
                <a:latin typeface="Arial Black" panose="020B0A04020102020204" pitchFamily="34" charset="0"/>
              </a:rPr>
              <a:t>P</a:t>
            </a:r>
            <a:r>
              <a:rPr lang="sk-SK" alt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odmienky pre absolvovanie predmetu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 algn="l"/>
            <a:r>
              <a:rPr lang="en-US" b="1">
                <a:solidFill>
                  <a:srgbClr val="94006B"/>
                </a:solidFill>
              </a:rPr>
              <a:t>Chyba merania I.</a:t>
            </a:r>
            <a:br>
              <a:rPr lang="en-US"/>
            </a:br>
            <a:r>
              <a:rPr lang="en-US" sz="2903"/>
              <a:t>Measurement error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77485" y="1534952"/>
            <a:ext cx="7511466" cy="4180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1680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 algn="l"/>
            <a:r>
              <a:rPr lang="en-US" b="1">
                <a:solidFill>
                  <a:srgbClr val="94006B"/>
                </a:solidFill>
              </a:rPr>
              <a:t>Chyba merania II.</a:t>
            </a:r>
            <a:br>
              <a:rPr lang="en-US"/>
            </a:br>
            <a:r>
              <a:rPr lang="en-US" sz="2903"/>
              <a:t>Measurement error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04071" y="1632928"/>
            <a:ext cx="7184880" cy="4180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787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 algn="l"/>
            <a:r>
              <a:rPr lang="en-US" b="1">
                <a:solidFill>
                  <a:srgbClr val="94006B"/>
                </a:solidFill>
              </a:rPr>
              <a:t>Prevodová charakteristika</a:t>
            </a:r>
            <a:br>
              <a:rPr lang="en-US"/>
            </a:br>
            <a:r>
              <a:rPr lang="en-US" sz="2903"/>
              <a:t>Transfer function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42024" y="1767808"/>
            <a:ext cx="5413807" cy="3742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3537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 algn="l"/>
            <a:r>
              <a:rPr lang="en-US" b="1">
                <a:solidFill>
                  <a:srgbClr val="94006B"/>
                </a:solidFill>
              </a:rPr>
              <a:t>Prevodová charakteristika</a:t>
            </a:r>
            <a:br>
              <a:rPr lang="en-US"/>
            </a:br>
            <a:r>
              <a:rPr lang="en-US" sz="2903"/>
              <a:t>Transfer function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57242" y="1796221"/>
            <a:ext cx="5551626" cy="4175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2772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 algn="l"/>
            <a:r>
              <a:rPr lang="en-US" b="1">
                <a:solidFill>
                  <a:srgbClr val="94006B"/>
                </a:solidFill>
              </a:rPr>
              <a:t>Prevodová charakteristika</a:t>
            </a:r>
            <a:br>
              <a:rPr lang="en-US"/>
            </a:br>
            <a:r>
              <a:rPr lang="en-US" sz="2903"/>
              <a:t>Transfer function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16755" y="1632928"/>
            <a:ext cx="5551953" cy="522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87607" y="2038874"/>
            <a:ext cx="3888000" cy="2859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4474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533" y="314176"/>
            <a:ext cx="8229627" cy="1063362"/>
          </a:xfrm>
        </p:spPr>
        <p:txBody>
          <a:bodyPr/>
          <a:lstStyle/>
          <a:p>
            <a:pPr lvl="0" algn="l"/>
            <a:r>
              <a:rPr lang="en-US" sz="3629" b="1">
                <a:solidFill>
                  <a:srgbClr val="94006B"/>
                </a:solidFill>
                <a:latin typeface="Arial" pitchFamily="34"/>
              </a:rPr>
              <a:t>Rozsah</a:t>
            </a:r>
            <a:br>
              <a:rPr lang="en-US" sz="3629" b="1">
                <a:latin typeface="Arial" pitchFamily="34"/>
              </a:rPr>
            </a:br>
            <a:r>
              <a:rPr lang="en-US" sz="2903" b="1">
                <a:latin typeface="Arial" pitchFamily="34"/>
              </a:rPr>
              <a:t>Range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1763048" y="5311912"/>
            <a:ext cx="8905659" cy="1709675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Rozsah (Range)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    Interval hodnôt medzi hornou a dolnou hranicou rozsahu, v rámci ktorého sa môže veličina meniť. Napr. unifikovaný prúdový signál má rozsah 4 až 20 mA.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90169" y="1632928"/>
            <a:ext cx="4735489" cy="3429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9529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860" y="314176"/>
            <a:ext cx="8229627" cy="1063362"/>
          </a:xfrm>
        </p:spPr>
        <p:txBody>
          <a:bodyPr/>
          <a:lstStyle/>
          <a:p>
            <a:pPr lvl="0" algn="l"/>
            <a:r>
              <a:rPr lang="en-US" sz="3629" b="1">
                <a:solidFill>
                  <a:srgbClr val="94006B"/>
                </a:solidFill>
                <a:latin typeface="Arial" pitchFamily="34"/>
              </a:rPr>
              <a:t>Rozpätie</a:t>
            </a:r>
            <a:br>
              <a:rPr lang="en-US" sz="3629" b="1">
                <a:latin typeface="Arial" pitchFamily="34"/>
              </a:rPr>
            </a:br>
            <a:r>
              <a:rPr lang="en-US" sz="3629" b="1">
                <a:latin typeface="Arial" pitchFamily="34"/>
              </a:rPr>
              <a:t>Span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57765" y="1755397"/>
            <a:ext cx="5582325" cy="37674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lokTextu 3"/>
          <p:cNvSpPr txBox="1"/>
          <p:nvPr/>
        </p:nvSpPr>
        <p:spPr>
          <a:xfrm>
            <a:off x="1599756" y="5551953"/>
            <a:ext cx="8905659" cy="1012415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Rozpätie (Span)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33">
              <a:latin typeface="Arial" pitchFamily="18"/>
              <a:ea typeface="Arial Unicode MS" pitchFamily="2"/>
              <a:cs typeface="Tahoma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Arial Unicode MS" pitchFamily="2"/>
                <a:cs typeface="Tahoma" pitchFamily="2"/>
              </a:rPr>
              <a:t>    Rozdiel medzi hornou a dolnou hranicou rozsahu. Unifikovaný prúdový signál 4 až 20 mA má rozpätie 16 mA.</a:t>
            </a:r>
          </a:p>
        </p:txBody>
      </p:sp>
    </p:spTree>
    <p:extLst>
      <p:ext uri="{BB962C8B-B14F-4D97-AF65-F5344CB8AC3E}">
        <p14:creationId xmlns:p14="http://schemas.microsoft.com/office/powerpoint/2010/main" val="18471513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860" y="314176"/>
            <a:ext cx="8229627" cy="1063362"/>
          </a:xfrm>
        </p:spPr>
        <p:txBody>
          <a:bodyPr/>
          <a:lstStyle/>
          <a:p>
            <a:pPr lvl="0" algn="l"/>
            <a:r>
              <a:rPr lang="en-US" sz="3629" b="1">
                <a:solidFill>
                  <a:srgbClr val="94006B"/>
                </a:solidFill>
                <a:latin typeface="Arial" pitchFamily="34"/>
              </a:rPr>
              <a:t>Presnosť</a:t>
            </a:r>
            <a:br>
              <a:rPr lang="en-US" sz="3629" b="1">
                <a:latin typeface="Arial" pitchFamily="34"/>
              </a:rPr>
            </a:br>
            <a:r>
              <a:rPr lang="en-US" sz="2903" b="1">
                <a:latin typeface="Arial" pitchFamily="34"/>
              </a:rPr>
              <a:t>Accuracy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59797" y="478122"/>
            <a:ext cx="5582325" cy="376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40778" y="4245611"/>
            <a:ext cx="7227010" cy="1913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5063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860" y="314176"/>
            <a:ext cx="8229627" cy="1063362"/>
          </a:xfrm>
        </p:spPr>
        <p:txBody>
          <a:bodyPr/>
          <a:lstStyle/>
          <a:p>
            <a:pPr lvl="0" algn="l"/>
            <a:r>
              <a:rPr lang="en-US" sz="3629" b="1">
                <a:solidFill>
                  <a:srgbClr val="94006B"/>
                </a:solidFill>
                <a:latin typeface="Arial" pitchFamily="34"/>
              </a:rPr>
              <a:t>Hysteréza</a:t>
            </a:r>
            <a:br>
              <a:rPr lang="en-US" sz="3629" b="1">
                <a:latin typeface="Arial" pitchFamily="34"/>
              </a:rPr>
            </a:br>
            <a:r>
              <a:rPr lang="en-US" sz="2903" b="1">
                <a:latin typeface="Arial" pitchFamily="34"/>
              </a:rPr>
              <a:t>Hysteresis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95392" y="1145989"/>
            <a:ext cx="4740388" cy="5222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9376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860" y="314176"/>
            <a:ext cx="8229627" cy="1063362"/>
          </a:xfrm>
        </p:spPr>
        <p:txBody>
          <a:bodyPr/>
          <a:lstStyle/>
          <a:p>
            <a:pPr lvl="0" algn="l"/>
            <a:r>
              <a:rPr lang="en-US" sz="3629" b="1">
                <a:solidFill>
                  <a:srgbClr val="94006B"/>
                </a:solidFill>
                <a:latin typeface="Arial" pitchFamily="34"/>
              </a:rPr>
              <a:t>Nonlinearity</a:t>
            </a:r>
            <a:br>
              <a:rPr lang="en-US" sz="3629" b="1">
                <a:latin typeface="Arial" pitchFamily="34"/>
              </a:rPr>
            </a:br>
            <a:r>
              <a:rPr lang="en-US" sz="2903" b="1">
                <a:latin typeface="Arial" pitchFamily="34"/>
              </a:rPr>
              <a:t>Nelinearita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90169" y="1473881"/>
            <a:ext cx="5469327" cy="4078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48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77486" y="653172"/>
            <a:ext cx="2775976" cy="161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04071" y="2612685"/>
            <a:ext cx="2189102" cy="20098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lokTextu 4"/>
          <p:cNvSpPr txBox="1"/>
          <p:nvPr/>
        </p:nvSpPr>
        <p:spPr>
          <a:xfrm>
            <a:off x="5933218" y="3012424"/>
            <a:ext cx="3592440" cy="41672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59" dirty="0">
                <a:latin typeface="Arial" pitchFamily="18"/>
                <a:ea typeface="Arial Unicode MS" pitchFamily="2"/>
                <a:cs typeface="Tahoma" pitchFamily="2"/>
              </a:rPr>
              <a:t>https://senzor.robotika.sk/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769926" y="3429149"/>
            <a:ext cx="3922291" cy="6907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lokTextu 6"/>
          <p:cNvSpPr txBox="1"/>
          <p:nvPr/>
        </p:nvSpPr>
        <p:spPr>
          <a:xfrm>
            <a:off x="4693172" y="6105515"/>
            <a:ext cx="6948237" cy="47812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59" dirty="0">
                <a:latin typeface="Arial" pitchFamily="18"/>
                <a:ea typeface="Arial Unicode MS" pitchFamily="2"/>
                <a:cs typeface="Tahoma" pitchFamily="2"/>
                <a:hlinkClick r:id="rId6"/>
              </a:rPr>
              <a:t>https://onlinegdb.com/classroom/invite/-PV1PYr5N</a:t>
            </a:r>
            <a:endParaRPr lang="en-US" sz="2359" dirty="0"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333589" y="5116615"/>
            <a:ext cx="3592440" cy="79262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40" dirty="0">
                <a:latin typeface="Arial" pitchFamily="18"/>
                <a:ea typeface="Arial Unicode MS" pitchFamily="2"/>
                <a:cs typeface="Tahoma" pitchFamily="2"/>
              </a:rPr>
              <a:t>Join code: </a:t>
            </a:r>
            <a:r>
              <a:rPr lang="sk-SK" sz="2800" b="1" dirty="0">
                <a:solidFill>
                  <a:srgbClr val="0070C0"/>
                </a:solidFill>
                <a:latin typeface="Arial" pitchFamily="18"/>
                <a:ea typeface="Arial Unicode MS" pitchFamily="2"/>
                <a:cs typeface="Tahoma" pitchFamily="2"/>
              </a:rPr>
              <a:t>-PV1PYr5N</a:t>
            </a:r>
            <a:endParaRPr lang="en-US" sz="2540" b="1" dirty="0">
              <a:solidFill>
                <a:srgbClr val="0070C0"/>
              </a:solidFill>
              <a:latin typeface="Arial" pitchFamily="18"/>
              <a:ea typeface="Arial Unicode MS" pitchFamily="2"/>
              <a:cs typeface="Tahoma" pitchFamily="2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454" y="5116615"/>
            <a:ext cx="3024336" cy="773904"/>
          </a:xfrm>
          <a:prstGeom prst="rect">
            <a:avLst/>
          </a:prstGeom>
        </p:spPr>
      </p:pic>
      <p:pic>
        <p:nvPicPr>
          <p:cNvPr id="9" name="Obrázok 8" descr="Obrázok, na ktorom je text, písmo, snímka obrazovky, logo&#10;&#10;Obsah vygenerovaný pomocou AI môže byť nesprávny.">
            <a:extLst>
              <a:ext uri="{FF2B5EF4-FFF2-40B4-BE49-F238E27FC236}">
                <a16:creationId xmlns:a16="http://schemas.microsoft.com/office/drawing/2014/main" id="{A72B7806-4374-FF04-E752-BF1B5C1D05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510" y="377598"/>
            <a:ext cx="4453853" cy="18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913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860" y="314176"/>
            <a:ext cx="8229627" cy="1063362"/>
          </a:xfrm>
        </p:spPr>
        <p:txBody>
          <a:bodyPr/>
          <a:lstStyle/>
          <a:p>
            <a:pPr lvl="0" algn="l"/>
            <a:r>
              <a:rPr lang="en-US" sz="3629" b="1">
                <a:solidFill>
                  <a:srgbClr val="94006B"/>
                </a:solidFill>
                <a:latin typeface="Arial" pitchFamily="34"/>
              </a:rPr>
              <a:t>Opakovateľnosť</a:t>
            </a:r>
            <a:br>
              <a:rPr lang="en-US" sz="3629" b="1">
                <a:latin typeface="Arial" pitchFamily="34"/>
              </a:rPr>
            </a:br>
            <a:r>
              <a:rPr lang="en-US" sz="2903" b="1">
                <a:latin typeface="Arial" pitchFamily="34"/>
              </a:rPr>
              <a:t>Repeatability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04071" y="1594390"/>
            <a:ext cx="6858295" cy="216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40778" y="3755733"/>
            <a:ext cx="7184880" cy="2612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0652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981860" y="314176"/>
            <a:ext cx="8229627" cy="1063362"/>
          </a:xfrm>
        </p:spPr>
        <p:txBody>
          <a:bodyPr/>
          <a:lstStyle/>
          <a:p>
            <a:pPr lvl="0" algn="l"/>
            <a:r>
              <a:rPr lang="en-US" sz="3629" b="1">
                <a:solidFill>
                  <a:srgbClr val="94006B"/>
                </a:solidFill>
                <a:latin typeface="Arial" pitchFamily="34"/>
              </a:rPr>
              <a:t>Dynamické vlastnosti</a:t>
            </a:r>
            <a:br>
              <a:rPr lang="en-US" sz="3629" b="1">
                <a:latin typeface="Arial" pitchFamily="34"/>
              </a:rPr>
            </a:br>
            <a:r>
              <a:rPr lang="en-US" sz="2903" b="1">
                <a:latin typeface="Arial" pitchFamily="34"/>
              </a:rPr>
              <a:t>Dynamic properties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57242" y="1729597"/>
            <a:ext cx="5668217" cy="4475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7523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4BD14-3F70-3F72-8C68-C346CCF33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rad, vývoj, diagram, svah&#10;&#10;Obsah vygenerovaný pomocou AI môže byť nesprávny.">
            <a:extLst>
              <a:ext uri="{FF2B5EF4-FFF2-40B4-BE49-F238E27FC236}">
                <a16:creationId xmlns:a16="http://schemas.microsoft.com/office/drawing/2014/main" id="{4AE22301-03FC-C916-0F53-8DFBDCFCC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306" y="1420492"/>
            <a:ext cx="14600074" cy="417646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DF3BBC0-4071-E671-AB20-5AE77E51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10" y="56103"/>
            <a:ext cx="2580165" cy="98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D8ED7A4-6154-A6EB-E315-FE4F684FD698}"/>
              </a:ext>
            </a:extLst>
          </p:cNvPr>
          <p:cNvSpPr txBox="1"/>
          <p:nvPr/>
        </p:nvSpPr>
        <p:spPr>
          <a:xfrm rot="20034425">
            <a:off x="10045691" y="377847"/>
            <a:ext cx="1872208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7CBF33"/>
                </a:solidFill>
              </a:rPr>
              <a:t>#MISA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0D680501-582D-B781-D841-5BD2BF124A0C}"/>
              </a:ext>
            </a:extLst>
          </p:cNvPr>
          <p:cNvSpPr/>
          <p:nvPr/>
        </p:nvSpPr>
        <p:spPr bwMode="auto">
          <a:xfrm>
            <a:off x="8761090" y="1476596"/>
            <a:ext cx="7543290" cy="41203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B2B64932-4CAE-712D-4815-156D5978B198}"/>
              </a:ext>
            </a:extLst>
          </p:cNvPr>
          <p:cNvSpPr txBox="1"/>
          <p:nvPr/>
        </p:nvSpPr>
        <p:spPr>
          <a:xfrm>
            <a:off x="1344266" y="5877272"/>
            <a:ext cx="8928992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/>
              <a:t>V akej polohe je hriadeľ </a:t>
            </a:r>
            <a:r>
              <a:rPr lang="sk-SK" b="1" dirty="0" err="1"/>
              <a:t>potenciometera</a:t>
            </a:r>
            <a:r>
              <a:rPr lang="sk-SK" b="1" dirty="0"/>
              <a:t>, ak sme namerali odpor </a:t>
            </a:r>
            <a:r>
              <a:rPr lang="sk-SK" dirty="0"/>
              <a:t>3,5</a:t>
            </a:r>
            <a:r>
              <a:rPr lang="en-US" dirty="0"/>
              <a:t> </a:t>
            </a:r>
            <a:r>
              <a:rPr lang="sk-SK" dirty="0"/>
              <a:t>k</a:t>
            </a:r>
            <a:r>
              <a:rPr lang="el-GR" dirty="0"/>
              <a:t>Ω</a:t>
            </a:r>
            <a:r>
              <a:rPr lang="sk-SK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457757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A1BBC-E0F0-2CD8-218D-0676B874F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text, rad, diagram, vývoj&#10;&#10;Obsah vygenerovaný pomocou AI môže byť nesprávny.">
            <a:extLst>
              <a:ext uri="{FF2B5EF4-FFF2-40B4-BE49-F238E27FC236}">
                <a16:creationId xmlns:a16="http://schemas.microsoft.com/office/drawing/2014/main" id="{A83A1908-F38F-0664-6278-B5E533E86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02" y="836712"/>
            <a:ext cx="10524604" cy="6021288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2493C3E-62B1-ED5F-2BDB-168C2EF7C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10" y="56103"/>
            <a:ext cx="2580165" cy="98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C8D2EA33-8E94-EEAD-F9F1-8BB874D4D960}"/>
              </a:ext>
            </a:extLst>
          </p:cNvPr>
          <p:cNvSpPr txBox="1"/>
          <p:nvPr/>
        </p:nvSpPr>
        <p:spPr>
          <a:xfrm rot="20034425">
            <a:off x="10045691" y="377847"/>
            <a:ext cx="1872208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7CBF33"/>
                </a:solidFill>
              </a:rPr>
              <a:t>#MISA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34B3534E-007F-9700-FA85-9C7758C75CD6}"/>
              </a:ext>
            </a:extLst>
          </p:cNvPr>
          <p:cNvSpPr txBox="1"/>
          <p:nvPr/>
        </p:nvSpPr>
        <p:spPr>
          <a:xfrm>
            <a:off x="380500" y="229110"/>
            <a:ext cx="6984624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Ktor</a:t>
            </a:r>
            <a:r>
              <a:rPr lang="sk-SK" b="1" dirty="0"/>
              <a:t>é charakteristiky nie sú z reálne nameraných údajov?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2609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85287-5B3E-821A-114C-5686D06F4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rad, vývoj, diagram, svah&#10;&#10;Obsah vygenerovaný pomocou AI môže byť nesprávny.">
            <a:extLst>
              <a:ext uri="{FF2B5EF4-FFF2-40B4-BE49-F238E27FC236}">
                <a16:creationId xmlns:a16="http://schemas.microsoft.com/office/drawing/2014/main" id="{9B8E9C17-5E99-E159-E961-2634CA9F9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30" y="2060848"/>
            <a:ext cx="12193588" cy="348807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ADD93DF-3A4A-7769-E4EA-492F4EFB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10" y="56103"/>
            <a:ext cx="2580165" cy="98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C469B35A-D770-9182-F0F2-26C57657762B}"/>
              </a:ext>
            </a:extLst>
          </p:cNvPr>
          <p:cNvSpPr txBox="1"/>
          <p:nvPr/>
        </p:nvSpPr>
        <p:spPr>
          <a:xfrm rot="20034425">
            <a:off x="10045691" y="377847"/>
            <a:ext cx="1872208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7CBF33"/>
                </a:solidFill>
              </a:rPr>
              <a:t>#MISA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341D8628-770D-412C-E817-DB987515E373}"/>
              </a:ext>
            </a:extLst>
          </p:cNvPr>
          <p:cNvSpPr txBox="1"/>
          <p:nvPr/>
        </p:nvSpPr>
        <p:spPr>
          <a:xfrm>
            <a:off x="1663466" y="563097"/>
            <a:ext cx="360040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Ktorý senzor by ste si vybrali?</a:t>
            </a:r>
          </a:p>
        </p:txBody>
      </p:sp>
    </p:spTree>
    <p:extLst>
      <p:ext uri="{BB962C8B-B14F-4D97-AF65-F5344CB8AC3E}">
        <p14:creationId xmlns:p14="http://schemas.microsoft.com/office/powerpoint/2010/main" val="32963953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827881" y="1592796"/>
            <a:ext cx="10537825" cy="45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54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b="1" dirty="0">
                <a:cs typeface="Arial" panose="020B0604020202020204" pitchFamily="34" charset="0"/>
              </a:rPr>
              <a:t>MEMS </a:t>
            </a:r>
            <a:r>
              <a:rPr lang="en-US" altLang="en-US" sz="2400" dirty="0">
                <a:cs typeface="Arial" panose="020B0604020202020204" pitchFamily="34" charset="0"/>
              </a:rPr>
              <a:t>(</a:t>
            </a:r>
            <a:r>
              <a:rPr lang="sk-SK" altLang="en-US" sz="2400" dirty="0">
                <a:cs typeface="Arial" panose="020B0604020202020204" pitchFamily="34" charset="0"/>
              </a:rPr>
              <a:t>definícia</a:t>
            </a:r>
            <a:r>
              <a:rPr lang="en-US" altLang="en-US" sz="2400" dirty="0">
                <a:cs typeface="Arial" panose="020B0604020202020204" pitchFamily="34" charset="0"/>
              </a:rPr>
              <a:t>) </a:t>
            </a:r>
            <a:endParaRPr lang="sk-SK" altLang="en-US" sz="24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dirty="0">
                <a:cs typeface="Arial" panose="020B0604020202020204" pitchFamily="34" charset="0"/>
              </a:rPr>
              <a:t>Aktuátor, Senzor, Snímač, Merací prevodník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b="1" dirty="0">
                <a:cs typeface="Arial" panose="020B0604020202020204" pitchFamily="34" charset="0"/>
              </a:rPr>
              <a:t>Unifikované signály</a:t>
            </a:r>
            <a:endParaRPr lang="sk-SK" altLang="en-US" sz="24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dirty="0">
                <a:cs typeface="Arial" panose="020B0604020202020204" pitchFamily="34" charset="0"/>
              </a:rPr>
              <a:t>Chyby merania</a:t>
            </a:r>
            <a:endParaRPr lang="sk-SK" altLang="en-US" sz="2400" i="1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dirty="0">
                <a:cs typeface="Arial" panose="020B0604020202020204" pitchFamily="34" charset="0"/>
              </a:rPr>
              <a:t>Výsledok merania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dirty="0">
                <a:cs typeface="Arial" panose="020B0604020202020204" pitchFamily="34" charset="0"/>
              </a:rPr>
              <a:t>Prevodová charakteristika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en-US" sz="2400" dirty="0">
                <a:cs typeface="Arial" panose="020B0604020202020204" pitchFamily="34" charset="0"/>
              </a:rPr>
              <a:t>Normy v priemysle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alt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alt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alt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altLang="en-US" sz="1600" dirty="0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7663" y="268288"/>
            <a:ext cx="11495087" cy="652462"/>
          </a:xfrm>
          <a:ln/>
        </p:spPr>
        <p:txBody>
          <a:bodyPr/>
          <a:lstStyle/>
          <a:p>
            <a:pPr algn="l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</a:pPr>
            <a:r>
              <a:rPr lang="sk-SK" altLang="en-US" sz="4800" b="1" dirty="0">
                <a:solidFill>
                  <a:srgbClr val="006600"/>
                </a:solidFill>
                <a:latin typeface="Arial Black" panose="020B0A04020102020204" pitchFamily="34" charset="0"/>
              </a:rPr>
              <a:t>Zhrnutie</a:t>
            </a:r>
          </a:p>
        </p:txBody>
      </p:sp>
    </p:spTree>
    <p:extLst>
      <p:ext uri="{BB962C8B-B14F-4D97-AF65-F5344CB8AC3E}">
        <p14:creationId xmlns:p14="http://schemas.microsoft.com/office/powerpoint/2010/main" val="4820348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840210" y="979757"/>
            <a:ext cx="11017223" cy="5375270"/>
          </a:xfrm>
        </p:spPr>
        <p:txBody>
          <a:bodyPr anchor="ctr"/>
          <a:lstStyle/>
          <a:p>
            <a:pPr lvl="0" algn="ctr"/>
            <a:endParaRPr lang="en-US" strike="sngStrike" dirty="0"/>
          </a:p>
          <a:p>
            <a:pPr lvl="0" algn="l">
              <a:buSzPct val="45000"/>
              <a:buFont typeface="StarSymbol"/>
              <a:buChar char="●"/>
            </a:pPr>
            <a:r>
              <a:rPr lang="en-US" dirty="0"/>
              <a:t>  2-3 </a:t>
            </a:r>
            <a:r>
              <a:rPr lang="en-US" dirty="0" err="1"/>
              <a:t>výpočtové</a:t>
            </a:r>
            <a:endParaRPr lang="en-US" dirty="0"/>
          </a:p>
          <a:p>
            <a:pPr lvl="0" algn="l">
              <a:buSzPct val="45000"/>
              <a:buFont typeface="StarSymbol"/>
              <a:buChar char="●"/>
            </a:pPr>
            <a:r>
              <a:rPr lang="en-US" dirty="0"/>
              <a:t>  8 </a:t>
            </a:r>
            <a:r>
              <a:rPr lang="en-US" dirty="0" err="1"/>
              <a:t>praktických</a:t>
            </a:r>
            <a:r>
              <a:rPr lang="en-US" dirty="0"/>
              <a:t> (</a:t>
            </a:r>
            <a:r>
              <a:rPr lang="en-US" dirty="0" err="1"/>
              <a:t>meranie</a:t>
            </a:r>
            <a:r>
              <a:rPr lang="en-US" dirty="0"/>
              <a:t>, </a:t>
            </a:r>
            <a:r>
              <a:rPr lang="en-US" dirty="0" err="1"/>
              <a:t>návrh</a:t>
            </a:r>
            <a:r>
              <a:rPr lang="en-US" dirty="0"/>
              <a:t>)</a:t>
            </a:r>
          </a:p>
          <a:p>
            <a:pPr lvl="0" algn="l">
              <a:buSzPct val="45000"/>
              <a:buFont typeface="StarSymbol"/>
              <a:buChar char="●"/>
            </a:pPr>
            <a:r>
              <a:rPr lang="en-US" dirty="0"/>
              <a:t>  2-3 </a:t>
            </a:r>
            <a:r>
              <a:rPr lang="en-US" dirty="0" err="1"/>
              <a:t>individuálny</a:t>
            </a:r>
            <a:r>
              <a:rPr lang="en-US" dirty="0"/>
              <a:t> </a:t>
            </a:r>
            <a:r>
              <a:rPr lang="en-US" dirty="0" err="1"/>
              <a:t>projekt</a:t>
            </a:r>
            <a:endParaRPr lang="en-US" dirty="0"/>
          </a:p>
          <a:p>
            <a:pPr lvl="0" algn="l">
              <a:buSzPct val="45000"/>
              <a:buFont typeface="StarSymbol"/>
              <a:buChar char="●"/>
            </a:pPr>
            <a:endParaRPr lang="en-US" dirty="0"/>
          </a:p>
          <a:p>
            <a:pPr marL="0" lvl="0" indent="0" algn="l">
              <a:buSzPct val="45000"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 err="1"/>
              <a:t>Individuálny</a:t>
            </a:r>
            <a:r>
              <a:rPr lang="en-US" b="1" dirty="0"/>
              <a:t> </a:t>
            </a:r>
            <a:r>
              <a:rPr lang="en-US" b="1" dirty="0" err="1"/>
              <a:t>projekt</a:t>
            </a:r>
            <a:r>
              <a:rPr lang="en-US" b="1" dirty="0"/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sk-SK" dirty="0"/>
              <a:t>	</a:t>
            </a:r>
            <a:r>
              <a:rPr lang="en-US" dirty="0"/>
              <a:t>K </a:t>
            </a:r>
            <a:r>
              <a:rPr lang="en-US" dirty="0" err="1"/>
              <a:t>danému</a:t>
            </a:r>
            <a:r>
              <a:rPr lang="en-US" dirty="0"/>
              <a:t> </a:t>
            </a:r>
            <a:r>
              <a:rPr lang="en-US" dirty="0" err="1"/>
              <a:t>senzoru</a:t>
            </a:r>
            <a:r>
              <a:rPr lang="en-US" dirty="0"/>
              <a:t> </a:t>
            </a:r>
            <a:r>
              <a:rPr lang="en-US" dirty="0" err="1"/>
              <a:t>navrhnúť</a:t>
            </a:r>
            <a:r>
              <a:rPr lang="en-US" dirty="0"/>
              <a:t> </a:t>
            </a:r>
            <a:r>
              <a:rPr lang="en-US" dirty="0" err="1"/>
              <a:t>prevodník</a:t>
            </a:r>
            <a:r>
              <a:rPr lang="en-US" dirty="0"/>
              <a:t>, </a:t>
            </a:r>
            <a:r>
              <a:rPr lang="en-US" dirty="0" err="1"/>
              <a:t>merací</a:t>
            </a:r>
            <a:r>
              <a:rPr lang="en-US" dirty="0"/>
              <a:t> </a:t>
            </a:r>
            <a:r>
              <a:rPr lang="en-US" dirty="0" err="1"/>
              <a:t>kanál</a:t>
            </a:r>
            <a:r>
              <a:rPr lang="en-US" dirty="0"/>
              <a:t>, </a:t>
            </a:r>
            <a:r>
              <a:rPr lang="sk-SK" dirty="0"/>
              <a:t>	</a:t>
            </a:r>
            <a:r>
              <a:rPr lang="en-US" dirty="0" err="1"/>
              <a:t>vyhodnotenie</a:t>
            </a:r>
            <a:r>
              <a:rPr lang="en-US" dirty="0"/>
              <a:t>, </a:t>
            </a:r>
            <a:r>
              <a:rPr lang="en-US" dirty="0" err="1"/>
              <a:t>naprogramovať</a:t>
            </a:r>
            <a:r>
              <a:rPr lang="en-US" dirty="0"/>
              <a:t> </a:t>
            </a:r>
            <a:r>
              <a:rPr lang="en-US" dirty="0" err="1"/>
              <a:t>funkcie</a:t>
            </a:r>
            <a:r>
              <a:rPr lang="en-US" dirty="0"/>
              <a:t> a </a:t>
            </a:r>
            <a:r>
              <a:rPr lang="en-US" dirty="0" err="1"/>
              <a:t>zobrazovanie</a:t>
            </a:r>
            <a:r>
              <a:rPr lang="en-US" dirty="0"/>
              <a:t>.</a:t>
            </a:r>
          </a:p>
          <a:p>
            <a:pPr lvl="0" algn="ctr"/>
            <a:endParaRPr lang="en-US" dirty="0"/>
          </a:p>
        </p:txBody>
      </p:sp>
      <p:sp>
        <p:nvSpPr>
          <p:cNvPr id="3" name="TextBox 10"/>
          <p:cNvSpPr txBox="1"/>
          <p:nvPr/>
        </p:nvSpPr>
        <p:spPr>
          <a:xfrm>
            <a:off x="480170" y="96387"/>
            <a:ext cx="8215584" cy="857287"/>
          </a:xfrm>
          <a:prstGeom prst="rect">
            <a:avLst/>
          </a:prstGeom>
          <a:noFill/>
          <a:ln>
            <a:noFill/>
          </a:ln>
        </p:spPr>
        <p:txBody>
          <a:bodyPr vert="horz" wrap="square" lIns="82953" tIns="41476" rIns="82953" bIns="41476" anchor="ctr" anchorCtr="0" compatLnSpc="0"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3266" b="1" dirty="0">
                <a:solidFill>
                  <a:srgbClr val="FF6600"/>
                </a:solidFill>
                <a:latin typeface="Arial" pitchFamily="34"/>
                <a:ea typeface="Arial Unicode MS" pitchFamily="2"/>
                <a:cs typeface="Tahoma" pitchFamily="2"/>
              </a:rPr>
              <a:t>C</a:t>
            </a:r>
            <a:r>
              <a:rPr lang="sk-SK" sz="3266" b="1" dirty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vičenia</a:t>
            </a:r>
          </a:p>
        </p:txBody>
      </p:sp>
    </p:spTree>
    <p:extLst>
      <p:ext uri="{BB962C8B-B14F-4D97-AF65-F5344CB8AC3E}">
        <p14:creationId xmlns:p14="http://schemas.microsoft.com/office/powerpoint/2010/main" val="308917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/>
          <p:nvPr/>
        </p:nvSpPr>
        <p:spPr>
          <a:xfrm>
            <a:off x="408162" y="64495"/>
            <a:ext cx="8215584" cy="857287"/>
          </a:xfrm>
          <a:prstGeom prst="rect">
            <a:avLst/>
          </a:prstGeom>
          <a:noFill/>
          <a:ln>
            <a:noFill/>
          </a:ln>
        </p:spPr>
        <p:txBody>
          <a:bodyPr vert="horz" wrap="square" lIns="82953" tIns="41476" rIns="82953" bIns="41476" anchor="ctr" anchorCtr="0" compatLnSpc="0">
            <a:no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3266" b="1" dirty="0">
                <a:solidFill>
                  <a:srgbClr val="FF6600"/>
                </a:solidFill>
                <a:latin typeface="Arial" pitchFamily="34"/>
                <a:ea typeface="Arial Unicode MS" pitchFamily="2"/>
                <a:cs typeface="Tahoma" pitchFamily="2"/>
              </a:rPr>
              <a:t>D</a:t>
            </a:r>
            <a:r>
              <a:rPr lang="sk-SK" sz="3266" b="1" dirty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omáce úlohy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8562" y="323433"/>
            <a:ext cx="7920880" cy="339409"/>
          </a:xfrm>
          <a:prstGeom prst="rect">
            <a:avLst/>
          </a:prstGeom>
          <a:solidFill>
            <a:srgbClr val="FFFF99"/>
          </a:solidFill>
          <a:ln>
            <a:noFill/>
            <a:prstDash val="solid"/>
          </a:ln>
        </p:spPr>
        <p:txBody>
          <a:bodyPr vert="horz" wrap="square" lIns="82953" tIns="41476" rIns="82953" bIns="41476" anchor="ctr" anchorCtr="0" compatLnSpc="0">
            <a:spAutoFit/>
          </a:bodyPr>
          <a:lstStyle/>
          <a:p>
            <a:pPr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rPr>
              <a:t>GDB Online classroom</a:t>
            </a:r>
            <a:r>
              <a:rPr lang="sk-SK" sz="1633" dirty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rPr>
              <a:t>				   T: </a:t>
            </a:r>
            <a:r>
              <a:rPr lang="en-US" sz="1633" b="1" dirty="0">
                <a:solidFill>
                  <a:srgbClr val="FF3333"/>
                </a:solidFill>
                <a:latin typeface="Calibri" pitchFamily="18"/>
                <a:ea typeface="Arial Unicode MS" pitchFamily="2"/>
                <a:cs typeface="Tahoma" pitchFamily="2"/>
              </a:rPr>
              <a:t>1</a:t>
            </a:r>
            <a:r>
              <a:rPr lang="sk-SK" sz="1633" b="1" dirty="0">
                <a:solidFill>
                  <a:srgbClr val="FF3333"/>
                </a:solidFill>
                <a:latin typeface="Calibri" pitchFamily="18"/>
                <a:ea typeface="Arial Unicode MS" pitchFamily="2"/>
                <a:cs typeface="Tahoma" pitchFamily="2"/>
              </a:rPr>
              <a:t>. </a:t>
            </a:r>
            <a:r>
              <a:rPr lang="en-US" sz="1633" b="1" dirty="0">
                <a:solidFill>
                  <a:srgbClr val="FF3333"/>
                </a:solidFill>
                <a:latin typeface="Calibri" pitchFamily="18"/>
                <a:ea typeface="Arial Unicode MS" pitchFamily="2"/>
                <a:cs typeface="Tahoma" pitchFamily="2"/>
              </a:rPr>
              <a:t>3</a:t>
            </a:r>
            <a:r>
              <a:rPr lang="sk-SK" sz="1633" b="1" dirty="0">
                <a:solidFill>
                  <a:srgbClr val="FF3333"/>
                </a:solidFill>
                <a:latin typeface="Calibri" pitchFamily="18"/>
                <a:ea typeface="Arial Unicode MS" pitchFamily="2"/>
                <a:cs typeface="Tahoma" pitchFamily="2"/>
              </a:rPr>
              <a:t>. 2026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780"/>
            <a:ext cx="13781505" cy="58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91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Motív balíka Office">
  <a:themeElements>
    <a:clrScheme name="Motív balík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balík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balík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balík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Motív balík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balík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balík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balík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Motív balík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balík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balík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balík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ív balíka Office">
  <a:themeElements>
    <a:clrScheme name="Motív balík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balík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balík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balík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ív balíka Office">
  <a:themeElements>
    <a:clrScheme name="Motív balíka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ív balíka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ív balíka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ív balíka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ív balíka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ív balík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4585</TotalTime>
  <Words>3046</Words>
  <Application>Microsoft Office PowerPoint</Application>
  <PresentationFormat>Vlastná</PresentationFormat>
  <Paragraphs>463</Paragraphs>
  <Slides>75</Slides>
  <Notes>73</Notes>
  <HiddenSlides>1</HiddenSlides>
  <MMClips>0</MMClips>
  <ScaleCrop>false</ScaleCrop>
  <HeadingPairs>
    <vt:vector size="8" baseType="variant">
      <vt:variant>
        <vt:lpstr>Použité písma</vt:lpstr>
      </vt:variant>
      <vt:variant>
        <vt:i4>15</vt:i4>
      </vt:variant>
      <vt:variant>
        <vt:lpstr>Motív</vt:lpstr>
      </vt:variant>
      <vt:variant>
        <vt:i4>5</vt:i4>
      </vt:variant>
      <vt:variant>
        <vt:lpstr>Vložené servery OLE</vt:lpstr>
      </vt:variant>
      <vt:variant>
        <vt:i4>0</vt:i4>
      </vt:variant>
      <vt:variant>
        <vt:lpstr>Nadpisy snímok</vt:lpstr>
      </vt:variant>
      <vt:variant>
        <vt:i4>75</vt:i4>
      </vt:variant>
    </vt:vector>
  </HeadingPairs>
  <TitlesOfParts>
    <vt:vector size="95" baseType="lpstr">
      <vt:lpstr>Microsoft YaHei</vt:lpstr>
      <vt:lpstr>Arial</vt:lpstr>
      <vt:lpstr>Arial Black</vt:lpstr>
      <vt:lpstr>Bahnschrift SemiBold</vt:lpstr>
      <vt:lpstr>Bahnschrift SemiCondensed</vt:lpstr>
      <vt:lpstr>Calibri</vt:lpstr>
      <vt:lpstr>Cambria Math</vt:lpstr>
      <vt:lpstr>Consolas</vt:lpstr>
      <vt:lpstr>Inter</vt:lpstr>
      <vt:lpstr>Mangal</vt:lpstr>
      <vt:lpstr>StarSymbol</vt:lpstr>
      <vt:lpstr>Symbol</vt:lpstr>
      <vt:lpstr>Tahoma</vt:lpstr>
      <vt:lpstr>Times New Roman</vt:lpstr>
      <vt:lpstr>Wingdings</vt:lpstr>
      <vt:lpstr>Motív balíka Office</vt:lpstr>
      <vt:lpstr>Motív balíka Office</vt:lpstr>
      <vt:lpstr>Motív balíka Office</vt:lpstr>
      <vt:lpstr>Motív balíka Office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Hodnotenie a Podmienky pre absolvovanie predmetu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Využívanie UI na predmete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Schémy zapojenia potenciometrických snímačov polohy</vt:lpstr>
      <vt:lpstr>Spojité odporové snímače</vt:lpstr>
      <vt:lpstr>Príklady automotive</vt:lpstr>
      <vt:lpstr>Príklad potenciometrického snímača polohy v automobile</vt:lpstr>
      <vt:lpstr>Prezentácia programu PowerPoint</vt:lpstr>
      <vt:lpstr>Prezentácia programu PowerPoint</vt:lpstr>
      <vt:lpstr>Prezentácia programu PowerPoint</vt:lpstr>
      <vt:lpstr>Meranie</vt:lpstr>
      <vt:lpstr>Medzinárodná sústava jednotiek SI  Système International (d'Unités)</vt:lpstr>
      <vt:lpstr>Metódy merania</vt:lpstr>
      <vt:lpstr>Metódy merania</vt:lpstr>
      <vt:lpstr>Metódy merania</vt:lpstr>
      <vt:lpstr>Postup  pri kontrole  výrobkov</vt:lpstr>
      <vt:lpstr>Chyby merania</vt:lpstr>
      <vt:lpstr>Kalibrácia meradiel</vt:lpstr>
      <vt:lpstr>Kalibrácia meradiel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Senzor ako kybernetický systém</vt:lpstr>
      <vt:lpstr>Senzory</vt:lpstr>
      <vt:lpstr>Senzor</vt:lpstr>
      <vt:lpstr>Senzory</vt:lpstr>
      <vt:lpstr>Senzory</vt:lpstr>
      <vt:lpstr>Vstupno-výstupná charakteristika Idealizácia</vt:lpstr>
      <vt:lpstr>Vstupno-výstupná charakteristika Chyby – realita</vt:lpstr>
      <vt:lpstr>Chyba  Error</vt:lpstr>
      <vt:lpstr>Chyba merania I. Measurement error</vt:lpstr>
      <vt:lpstr>Chyba merania II. Measurement error</vt:lpstr>
      <vt:lpstr>Prevodová charakteristika Transfer function</vt:lpstr>
      <vt:lpstr>Prevodová charakteristika Transfer function</vt:lpstr>
      <vt:lpstr>Prevodová charakteristika Transfer function</vt:lpstr>
      <vt:lpstr>Rozsah Range</vt:lpstr>
      <vt:lpstr>Rozpätie Span</vt:lpstr>
      <vt:lpstr>Presnosť Accuracy</vt:lpstr>
      <vt:lpstr>Hysteréza Hysteresis</vt:lpstr>
      <vt:lpstr>Nonlinearity Nelinearita</vt:lpstr>
      <vt:lpstr>Opakovateľnosť Repeatability</vt:lpstr>
      <vt:lpstr>Dynamické vlastnosti Dynamic properties</vt:lpstr>
      <vt:lpstr>Prezentácia programu PowerPoint</vt:lpstr>
      <vt:lpstr>Prezentácia programu PowerPoint</vt:lpstr>
      <vt:lpstr>Prezentácia programu PowerPoint</vt:lpstr>
      <vt:lpstr>Zhrnutie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Richard Balogh</dc:creator>
  <cp:lastModifiedBy>Richard Balogh</cp:lastModifiedBy>
  <cp:revision>178</cp:revision>
  <cp:lastPrinted>1601-01-01T00:00:00Z</cp:lastPrinted>
  <dcterms:created xsi:type="dcterms:W3CDTF">2017-09-11T08:21:26Z</dcterms:created>
  <dcterms:modified xsi:type="dcterms:W3CDTF">2026-02-17T08:54:52Z</dcterms:modified>
</cp:coreProperties>
</file>